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117F7-6E41-49C6-AC4B-B038067AB0D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965698-C0FD-45B4-99B9-8E1E8866FE2F}">
      <dgm:prSet phldrT="[Text]" custT="1"/>
      <dgm:spPr/>
      <dgm:t>
        <a:bodyPr/>
        <a:lstStyle/>
        <a:p>
          <a:r>
            <a:rPr lang="en-US" sz="2400" b="1" dirty="0" smtClean="0"/>
            <a:t>Bilabial (4) </a:t>
          </a:r>
          <a:endParaRPr lang="en-US" sz="2400" b="1" dirty="0"/>
        </a:p>
      </dgm:t>
    </dgm:pt>
    <dgm:pt modelId="{EEE3AC17-809A-4263-A1E2-6D7E2DE06AF6}" type="parTrans" cxnId="{98319533-AE71-4DEA-A8A3-405162A76FB3}">
      <dgm:prSet/>
      <dgm:spPr/>
      <dgm:t>
        <a:bodyPr/>
        <a:lstStyle/>
        <a:p>
          <a:endParaRPr lang="en-US"/>
        </a:p>
      </dgm:t>
    </dgm:pt>
    <dgm:pt modelId="{0840413C-8474-4241-9962-B4AA50F78A06}" type="sibTrans" cxnId="{98319533-AE71-4DEA-A8A3-405162A76FB3}">
      <dgm:prSet/>
      <dgm:spPr/>
      <dgm:t>
        <a:bodyPr/>
        <a:lstStyle/>
        <a:p>
          <a:endParaRPr lang="en-US"/>
        </a:p>
      </dgm:t>
    </dgm:pt>
    <dgm:pt modelId="{84CBE143-A11C-4222-98BA-DEC37C5A9360}">
      <dgm:prSet phldrT="[Text]" custT="1"/>
      <dgm:spPr/>
      <dgm:t>
        <a:bodyPr/>
        <a:lstStyle/>
        <a:p>
          <a:r>
            <a:rPr lang="en-US" sz="2400" b="1" dirty="0" err="1" smtClean="0"/>
            <a:t>Labio</a:t>
          </a:r>
          <a:r>
            <a:rPr lang="en-US" sz="2400" b="1" dirty="0" smtClean="0"/>
            <a:t>-dental (2) </a:t>
          </a:r>
          <a:endParaRPr lang="en-US" sz="2400" b="1" dirty="0"/>
        </a:p>
      </dgm:t>
    </dgm:pt>
    <dgm:pt modelId="{1AD4014A-2197-415A-B14E-EB0FAD9FEB69}" type="parTrans" cxnId="{C89C11CC-2F43-4E9B-A440-58FBB81482E9}">
      <dgm:prSet/>
      <dgm:spPr/>
      <dgm:t>
        <a:bodyPr/>
        <a:lstStyle/>
        <a:p>
          <a:endParaRPr lang="en-US"/>
        </a:p>
      </dgm:t>
    </dgm:pt>
    <dgm:pt modelId="{7A7B80A8-F2A2-414B-9521-D1AEE49B8A11}" type="sibTrans" cxnId="{C89C11CC-2F43-4E9B-A440-58FBB81482E9}">
      <dgm:prSet/>
      <dgm:spPr/>
      <dgm:t>
        <a:bodyPr/>
        <a:lstStyle/>
        <a:p>
          <a:endParaRPr lang="en-US"/>
        </a:p>
      </dgm:t>
    </dgm:pt>
    <dgm:pt modelId="{84647A69-B913-46DC-AB3C-63325EFDD15A}">
      <dgm:prSet phldrT="[Text]" custT="1"/>
      <dgm:spPr/>
      <dgm:t>
        <a:bodyPr/>
        <a:lstStyle/>
        <a:p>
          <a:r>
            <a:rPr lang="en-US" sz="2400" b="1" dirty="0" smtClean="0"/>
            <a:t>Dental (2) </a:t>
          </a:r>
          <a:endParaRPr lang="en-US" sz="2400" b="1" dirty="0"/>
        </a:p>
      </dgm:t>
    </dgm:pt>
    <dgm:pt modelId="{1712C633-0967-40B8-85EA-278E1B1B8ABC}" type="parTrans" cxnId="{E11CCD64-F537-45DF-95D6-FCB51CA9BD5A}">
      <dgm:prSet/>
      <dgm:spPr/>
      <dgm:t>
        <a:bodyPr/>
        <a:lstStyle/>
        <a:p>
          <a:endParaRPr lang="en-US"/>
        </a:p>
      </dgm:t>
    </dgm:pt>
    <dgm:pt modelId="{9C5D8B7D-F930-4927-96D4-0269BB7749E2}" type="sibTrans" cxnId="{E11CCD64-F537-45DF-95D6-FCB51CA9BD5A}">
      <dgm:prSet/>
      <dgm:spPr/>
      <dgm:t>
        <a:bodyPr/>
        <a:lstStyle/>
        <a:p>
          <a:endParaRPr lang="en-US"/>
        </a:p>
      </dgm:t>
    </dgm:pt>
    <dgm:pt modelId="{D470145D-B926-49BE-A168-B04EE7605CF4}">
      <dgm:prSet custT="1"/>
      <dgm:spPr/>
      <dgm:t>
        <a:bodyPr/>
        <a:lstStyle/>
        <a:p>
          <a:r>
            <a:rPr lang="en-US" sz="2400" b="1" dirty="0" smtClean="0"/>
            <a:t>Alveolar (6) </a:t>
          </a:r>
          <a:endParaRPr lang="en-US" sz="2400" b="1" dirty="0"/>
        </a:p>
      </dgm:t>
    </dgm:pt>
    <dgm:pt modelId="{7519712E-7B95-4845-9076-57E1452C28D9}" type="parTrans" cxnId="{65B654EE-B481-477E-913B-B3B0FC1AFE58}">
      <dgm:prSet/>
      <dgm:spPr/>
      <dgm:t>
        <a:bodyPr/>
        <a:lstStyle/>
        <a:p>
          <a:endParaRPr lang="en-US"/>
        </a:p>
      </dgm:t>
    </dgm:pt>
    <dgm:pt modelId="{ECB31C5C-B7DE-450F-BBC9-A3D4F0A2D5CE}" type="sibTrans" cxnId="{65B654EE-B481-477E-913B-B3B0FC1AFE58}">
      <dgm:prSet/>
      <dgm:spPr/>
      <dgm:t>
        <a:bodyPr/>
        <a:lstStyle/>
        <a:p>
          <a:endParaRPr lang="en-US"/>
        </a:p>
      </dgm:t>
    </dgm:pt>
    <dgm:pt modelId="{9A7F85DA-6C9C-4A66-A57C-0FEDC5B8F44D}">
      <dgm:prSet custT="1"/>
      <dgm:spPr/>
      <dgm:t>
        <a:bodyPr/>
        <a:lstStyle/>
        <a:p>
          <a:r>
            <a:rPr lang="en-US" sz="2400" b="1" dirty="0" smtClean="0"/>
            <a:t>Palate Alveolar (4) </a:t>
          </a:r>
          <a:endParaRPr lang="en-US" sz="2400" b="1" dirty="0"/>
        </a:p>
      </dgm:t>
    </dgm:pt>
    <dgm:pt modelId="{111A115B-0AA4-41BA-8299-34D678E6292E}" type="parTrans" cxnId="{BC5C786E-987C-47D9-8C92-618732F1AD71}">
      <dgm:prSet/>
      <dgm:spPr/>
      <dgm:t>
        <a:bodyPr/>
        <a:lstStyle/>
        <a:p>
          <a:endParaRPr lang="en-US"/>
        </a:p>
      </dgm:t>
    </dgm:pt>
    <dgm:pt modelId="{F6742409-506F-4A2E-A20D-0FF8EF1EA655}" type="sibTrans" cxnId="{BC5C786E-987C-47D9-8C92-618732F1AD71}">
      <dgm:prSet/>
      <dgm:spPr/>
      <dgm:t>
        <a:bodyPr/>
        <a:lstStyle/>
        <a:p>
          <a:endParaRPr lang="en-US"/>
        </a:p>
      </dgm:t>
    </dgm:pt>
    <dgm:pt modelId="{C2FEE63A-197E-4BB0-85B7-CE88AE1FE1AC}">
      <dgm:prSet custT="1"/>
      <dgm:spPr/>
      <dgm:t>
        <a:bodyPr/>
        <a:lstStyle/>
        <a:p>
          <a:r>
            <a:rPr lang="en-US" sz="2400" b="1" dirty="0" smtClean="0"/>
            <a:t>Post Alveolar (1) </a:t>
          </a:r>
          <a:endParaRPr lang="en-US" sz="2400" b="1" dirty="0"/>
        </a:p>
      </dgm:t>
    </dgm:pt>
    <dgm:pt modelId="{78C6A388-72FB-497C-ABB1-CBDCB8B5C8DD}" type="parTrans" cxnId="{4DA78375-4FD3-4942-A703-6AF137EC2C9E}">
      <dgm:prSet/>
      <dgm:spPr/>
      <dgm:t>
        <a:bodyPr/>
        <a:lstStyle/>
        <a:p>
          <a:endParaRPr lang="en-US"/>
        </a:p>
      </dgm:t>
    </dgm:pt>
    <dgm:pt modelId="{B14DAA2D-0FCF-4402-9EEE-0369B630E277}" type="sibTrans" cxnId="{4DA78375-4FD3-4942-A703-6AF137EC2C9E}">
      <dgm:prSet/>
      <dgm:spPr/>
      <dgm:t>
        <a:bodyPr/>
        <a:lstStyle/>
        <a:p>
          <a:endParaRPr lang="en-US"/>
        </a:p>
      </dgm:t>
    </dgm:pt>
    <dgm:pt modelId="{92DE5427-D7CC-4DB9-BECB-B1B864979067}">
      <dgm:prSet custT="1"/>
      <dgm:spPr/>
      <dgm:t>
        <a:bodyPr/>
        <a:lstStyle/>
        <a:p>
          <a:r>
            <a:rPr lang="en-US" sz="2400" b="1" dirty="0" smtClean="0"/>
            <a:t>Palatal (1) </a:t>
          </a:r>
          <a:endParaRPr lang="en-US" sz="2400" b="1" dirty="0"/>
        </a:p>
      </dgm:t>
    </dgm:pt>
    <dgm:pt modelId="{FCBE2F2D-A493-4ADC-878B-5052228DDC2B}" type="parTrans" cxnId="{8046341D-0472-4FD7-99B2-28BE808E2C08}">
      <dgm:prSet/>
      <dgm:spPr/>
      <dgm:t>
        <a:bodyPr/>
        <a:lstStyle/>
        <a:p>
          <a:endParaRPr lang="en-US"/>
        </a:p>
      </dgm:t>
    </dgm:pt>
    <dgm:pt modelId="{BDBE5F08-DE9E-4E3F-9B8F-3019D5D2FD8E}" type="sibTrans" cxnId="{8046341D-0472-4FD7-99B2-28BE808E2C08}">
      <dgm:prSet/>
      <dgm:spPr/>
      <dgm:t>
        <a:bodyPr/>
        <a:lstStyle/>
        <a:p>
          <a:endParaRPr lang="en-US"/>
        </a:p>
      </dgm:t>
    </dgm:pt>
    <dgm:pt modelId="{0DA6FAF0-2F99-4F29-9C04-7A47722E485F}">
      <dgm:prSet custT="1"/>
      <dgm:spPr/>
      <dgm:t>
        <a:bodyPr/>
        <a:lstStyle/>
        <a:p>
          <a:r>
            <a:rPr lang="en-US" sz="2400" b="1" dirty="0" smtClean="0"/>
            <a:t>Glottal (1) </a:t>
          </a:r>
          <a:endParaRPr lang="en-US" sz="2400" b="1" dirty="0"/>
        </a:p>
      </dgm:t>
    </dgm:pt>
    <dgm:pt modelId="{FE6931F9-BECB-408E-AB2C-DF1AB259A032}" type="parTrans" cxnId="{31FB538F-FB79-448C-95B3-B13FF95856B6}">
      <dgm:prSet/>
      <dgm:spPr/>
      <dgm:t>
        <a:bodyPr/>
        <a:lstStyle/>
        <a:p>
          <a:endParaRPr lang="en-US"/>
        </a:p>
      </dgm:t>
    </dgm:pt>
    <dgm:pt modelId="{FB71FD56-84E3-4067-8E51-44CC4A0398CE}" type="sibTrans" cxnId="{31FB538F-FB79-448C-95B3-B13FF95856B6}">
      <dgm:prSet/>
      <dgm:spPr/>
      <dgm:t>
        <a:bodyPr/>
        <a:lstStyle/>
        <a:p>
          <a:endParaRPr lang="en-US"/>
        </a:p>
      </dgm:t>
    </dgm:pt>
    <dgm:pt modelId="{B8E75DB8-EF49-4674-975D-103A71F4DD0D}">
      <dgm:prSet custT="1"/>
      <dgm:spPr/>
      <dgm:t>
        <a:bodyPr/>
        <a:lstStyle/>
        <a:p>
          <a:r>
            <a:rPr lang="en-US" sz="2400" b="1" dirty="0" smtClean="0"/>
            <a:t>Velar (4) </a:t>
          </a:r>
          <a:endParaRPr lang="en-US" sz="2400" b="1" dirty="0"/>
        </a:p>
      </dgm:t>
    </dgm:pt>
    <dgm:pt modelId="{3B549939-6CE8-4E3F-A279-1CA034771D81}" type="parTrans" cxnId="{3C979625-EA61-41DB-9991-1FBFFBA782BF}">
      <dgm:prSet/>
      <dgm:spPr/>
      <dgm:t>
        <a:bodyPr/>
        <a:lstStyle/>
        <a:p>
          <a:endParaRPr lang="en-US"/>
        </a:p>
      </dgm:t>
    </dgm:pt>
    <dgm:pt modelId="{BF1B1914-9B85-496E-8E8F-BF0DA0AF5EE3}" type="sibTrans" cxnId="{3C979625-EA61-41DB-9991-1FBFFBA782BF}">
      <dgm:prSet/>
      <dgm:spPr/>
      <dgm:t>
        <a:bodyPr/>
        <a:lstStyle/>
        <a:p>
          <a:endParaRPr lang="en-US"/>
        </a:p>
      </dgm:t>
    </dgm:pt>
    <dgm:pt modelId="{9BF94207-4E57-49AA-9B0B-DA2CD38E3E1E}" type="pres">
      <dgm:prSet presAssocID="{878117F7-6E41-49C6-AC4B-B038067AB0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A3782-B0E8-4752-A238-189A521A8974}" type="pres">
      <dgm:prSet presAssocID="{70965698-C0FD-45B4-99B9-8E1E8866FE2F}" presName="parentLin" presStyleCnt="0"/>
      <dgm:spPr/>
    </dgm:pt>
    <dgm:pt modelId="{DF8D4240-8088-4AB7-A75F-591E5AB908EB}" type="pres">
      <dgm:prSet presAssocID="{70965698-C0FD-45B4-99B9-8E1E8866FE2F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2F5B74F6-B155-4312-8329-BBABBDDA0A00}" type="pres">
      <dgm:prSet presAssocID="{70965698-C0FD-45B4-99B9-8E1E8866FE2F}" presName="parentText" presStyleLbl="node1" presStyleIdx="0" presStyleCnt="9" custScaleX="56406" custLinFactNeighborY="-17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16248-2572-44E9-BE33-965AF3F2DA02}" type="pres">
      <dgm:prSet presAssocID="{70965698-C0FD-45B4-99B9-8E1E8866FE2F}" presName="negativeSpace" presStyleCnt="0"/>
      <dgm:spPr/>
    </dgm:pt>
    <dgm:pt modelId="{F68532EF-75C1-4098-829E-BA1F6C0617EE}" type="pres">
      <dgm:prSet presAssocID="{70965698-C0FD-45B4-99B9-8E1E8866FE2F}" presName="childText" presStyleLbl="conFgAcc1" presStyleIdx="0" presStyleCnt="9">
        <dgm:presLayoutVars>
          <dgm:bulletEnabled val="1"/>
        </dgm:presLayoutVars>
      </dgm:prSet>
      <dgm:spPr/>
    </dgm:pt>
    <dgm:pt modelId="{5C862C28-D867-4186-B411-68D68D423494}" type="pres">
      <dgm:prSet presAssocID="{0840413C-8474-4241-9962-B4AA50F78A06}" presName="spaceBetweenRectangles" presStyleCnt="0"/>
      <dgm:spPr/>
    </dgm:pt>
    <dgm:pt modelId="{7074173A-3540-47DA-8861-B2BBD8C707AB}" type="pres">
      <dgm:prSet presAssocID="{84CBE143-A11C-4222-98BA-DEC37C5A9360}" presName="parentLin" presStyleCnt="0"/>
      <dgm:spPr/>
    </dgm:pt>
    <dgm:pt modelId="{0A1D3184-879B-49AA-8FD7-515B610035C5}" type="pres">
      <dgm:prSet presAssocID="{84CBE143-A11C-4222-98BA-DEC37C5A9360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B493C049-3A60-4909-AF97-3B69C40D7AE2}" type="pres">
      <dgm:prSet presAssocID="{84CBE143-A11C-4222-98BA-DEC37C5A9360}" presName="parentText" presStyleLbl="node1" presStyleIdx="1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38B25-F068-4DE2-AB42-7CE08FA1B221}" type="pres">
      <dgm:prSet presAssocID="{84CBE143-A11C-4222-98BA-DEC37C5A9360}" presName="negativeSpace" presStyleCnt="0"/>
      <dgm:spPr/>
    </dgm:pt>
    <dgm:pt modelId="{61F7B2E9-C147-41BB-A4B0-123686A059A2}" type="pres">
      <dgm:prSet presAssocID="{84CBE143-A11C-4222-98BA-DEC37C5A9360}" presName="childText" presStyleLbl="conFgAcc1" presStyleIdx="1" presStyleCnt="9">
        <dgm:presLayoutVars>
          <dgm:bulletEnabled val="1"/>
        </dgm:presLayoutVars>
      </dgm:prSet>
      <dgm:spPr/>
    </dgm:pt>
    <dgm:pt modelId="{453F76D3-550A-4DD8-9EBD-49CC2B717318}" type="pres">
      <dgm:prSet presAssocID="{7A7B80A8-F2A2-414B-9521-D1AEE49B8A11}" presName="spaceBetweenRectangles" presStyleCnt="0"/>
      <dgm:spPr/>
    </dgm:pt>
    <dgm:pt modelId="{4A689688-B007-4FAB-9776-1E4CBC09E549}" type="pres">
      <dgm:prSet presAssocID="{84647A69-B913-46DC-AB3C-63325EFDD15A}" presName="parentLin" presStyleCnt="0"/>
      <dgm:spPr/>
    </dgm:pt>
    <dgm:pt modelId="{406A567D-CBD2-44AB-A603-C1B2311FBC46}" type="pres">
      <dgm:prSet presAssocID="{84647A69-B913-46DC-AB3C-63325EFDD15A}" presName="parentLeftMargin" presStyleLbl="node1" presStyleIdx="1" presStyleCnt="9"/>
      <dgm:spPr/>
      <dgm:t>
        <a:bodyPr/>
        <a:lstStyle/>
        <a:p>
          <a:endParaRPr lang="en-US"/>
        </a:p>
      </dgm:t>
    </dgm:pt>
    <dgm:pt modelId="{B178E8EA-A74C-4C56-A1FD-B0139985C4F9}" type="pres">
      <dgm:prSet presAssocID="{84647A69-B913-46DC-AB3C-63325EFDD15A}" presName="parentText" presStyleLbl="node1" presStyleIdx="2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01FC7-5353-4F55-BE94-24B38C73F358}" type="pres">
      <dgm:prSet presAssocID="{84647A69-B913-46DC-AB3C-63325EFDD15A}" presName="negativeSpace" presStyleCnt="0"/>
      <dgm:spPr/>
    </dgm:pt>
    <dgm:pt modelId="{01012E5B-914A-47F1-9B85-7321AF2F50B1}" type="pres">
      <dgm:prSet presAssocID="{84647A69-B913-46DC-AB3C-63325EFDD15A}" presName="childText" presStyleLbl="conFgAcc1" presStyleIdx="2" presStyleCnt="9">
        <dgm:presLayoutVars>
          <dgm:bulletEnabled val="1"/>
        </dgm:presLayoutVars>
      </dgm:prSet>
      <dgm:spPr/>
    </dgm:pt>
    <dgm:pt modelId="{EDFAEAE4-D089-4440-BBD0-35FC0806934A}" type="pres">
      <dgm:prSet presAssocID="{9C5D8B7D-F930-4927-96D4-0269BB7749E2}" presName="spaceBetweenRectangles" presStyleCnt="0"/>
      <dgm:spPr/>
    </dgm:pt>
    <dgm:pt modelId="{9267ACAD-E053-4508-B950-7CB05FE15AC9}" type="pres">
      <dgm:prSet presAssocID="{D470145D-B926-49BE-A168-B04EE7605CF4}" presName="parentLin" presStyleCnt="0"/>
      <dgm:spPr/>
    </dgm:pt>
    <dgm:pt modelId="{88A1DF1B-C496-4AF1-8712-EC744A85D164}" type="pres">
      <dgm:prSet presAssocID="{D470145D-B926-49BE-A168-B04EE7605CF4}" presName="parentLeftMargin" presStyleLbl="node1" presStyleIdx="2" presStyleCnt="9"/>
      <dgm:spPr/>
      <dgm:t>
        <a:bodyPr/>
        <a:lstStyle/>
        <a:p>
          <a:endParaRPr lang="en-US"/>
        </a:p>
      </dgm:t>
    </dgm:pt>
    <dgm:pt modelId="{332BD684-2C6E-4DBE-BD81-54B6AAAA9020}" type="pres">
      <dgm:prSet presAssocID="{D470145D-B926-49BE-A168-B04EE7605CF4}" presName="parentText" presStyleLbl="node1" presStyleIdx="3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A329B-2ECF-49E4-95F6-0BA5BFD80809}" type="pres">
      <dgm:prSet presAssocID="{D470145D-B926-49BE-A168-B04EE7605CF4}" presName="negativeSpace" presStyleCnt="0"/>
      <dgm:spPr/>
    </dgm:pt>
    <dgm:pt modelId="{F8A7E084-1CE2-4B21-8C96-C6428D7D9A29}" type="pres">
      <dgm:prSet presAssocID="{D470145D-B926-49BE-A168-B04EE7605CF4}" presName="childText" presStyleLbl="conFgAcc1" presStyleIdx="3" presStyleCnt="9">
        <dgm:presLayoutVars>
          <dgm:bulletEnabled val="1"/>
        </dgm:presLayoutVars>
      </dgm:prSet>
      <dgm:spPr/>
    </dgm:pt>
    <dgm:pt modelId="{B0CC15C8-25C7-460A-9BDF-879F4E3CC2C7}" type="pres">
      <dgm:prSet presAssocID="{ECB31C5C-B7DE-450F-BBC9-A3D4F0A2D5CE}" presName="spaceBetweenRectangles" presStyleCnt="0"/>
      <dgm:spPr/>
    </dgm:pt>
    <dgm:pt modelId="{F671B2CA-67D8-4712-B2D1-37F46EBD0634}" type="pres">
      <dgm:prSet presAssocID="{C2FEE63A-197E-4BB0-85B7-CE88AE1FE1AC}" presName="parentLin" presStyleCnt="0"/>
      <dgm:spPr/>
    </dgm:pt>
    <dgm:pt modelId="{5008EDF6-BAEB-4013-95DB-83E05BD43089}" type="pres">
      <dgm:prSet presAssocID="{C2FEE63A-197E-4BB0-85B7-CE88AE1FE1AC}" presName="parentLeftMargin" presStyleLbl="node1" presStyleIdx="3" presStyleCnt="9"/>
      <dgm:spPr/>
      <dgm:t>
        <a:bodyPr/>
        <a:lstStyle/>
        <a:p>
          <a:endParaRPr lang="en-US"/>
        </a:p>
      </dgm:t>
    </dgm:pt>
    <dgm:pt modelId="{FF08640B-4333-49EF-BB76-63A1754098FD}" type="pres">
      <dgm:prSet presAssocID="{C2FEE63A-197E-4BB0-85B7-CE88AE1FE1AC}" presName="parentText" presStyleLbl="node1" presStyleIdx="4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DD1F6-79F5-4ED8-9810-E7514D0F0836}" type="pres">
      <dgm:prSet presAssocID="{C2FEE63A-197E-4BB0-85B7-CE88AE1FE1AC}" presName="negativeSpace" presStyleCnt="0"/>
      <dgm:spPr/>
    </dgm:pt>
    <dgm:pt modelId="{F5938D05-BE93-43D0-93D5-2A46874D7CF5}" type="pres">
      <dgm:prSet presAssocID="{C2FEE63A-197E-4BB0-85B7-CE88AE1FE1AC}" presName="childText" presStyleLbl="conFgAcc1" presStyleIdx="4" presStyleCnt="9">
        <dgm:presLayoutVars>
          <dgm:bulletEnabled val="1"/>
        </dgm:presLayoutVars>
      </dgm:prSet>
      <dgm:spPr/>
    </dgm:pt>
    <dgm:pt modelId="{FD0A4BED-1A92-4E87-A68B-32E4705049BC}" type="pres">
      <dgm:prSet presAssocID="{B14DAA2D-0FCF-4402-9EEE-0369B630E277}" presName="spaceBetweenRectangles" presStyleCnt="0"/>
      <dgm:spPr/>
    </dgm:pt>
    <dgm:pt modelId="{2047F728-6879-41F5-BABB-7A017C0AC914}" type="pres">
      <dgm:prSet presAssocID="{9A7F85DA-6C9C-4A66-A57C-0FEDC5B8F44D}" presName="parentLin" presStyleCnt="0"/>
      <dgm:spPr/>
    </dgm:pt>
    <dgm:pt modelId="{BA0FEF5D-1EEF-49FA-B5AC-10AE471C19B7}" type="pres">
      <dgm:prSet presAssocID="{9A7F85DA-6C9C-4A66-A57C-0FEDC5B8F44D}" presName="parentLeftMargin" presStyleLbl="node1" presStyleIdx="4" presStyleCnt="9"/>
      <dgm:spPr/>
      <dgm:t>
        <a:bodyPr/>
        <a:lstStyle/>
        <a:p>
          <a:endParaRPr lang="en-US"/>
        </a:p>
      </dgm:t>
    </dgm:pt>
    <dgm:pt modelId="{34762227-3A81-481B-A358-B363018F54C5}" type="pres">
      <dgm:prSet presAssocID="{9A7F85DA-6C9C-4A66-A57C-0FEDC5B8F44D}" presName="parentText" presStyleLbl="node1" presStyleIdx="5" presStyleCnt="9" custScaleX="557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DAC59-278E-4D95-8CC8-D67512A55B7D}" type="pres">
      <dgm:prSet presAssocID="{9A7F85DA-6C9C-4A66-A57C-0FEDC5B8F44D}" presName="negativeSpace" presStyleCnt="0"/>
      <dgm:spPr/>
    </dgm:pt>
    <dgm:pt modelId="{A247E8EC-1E63-4ABF-895A-6699C049F4AA}" type="pres">
      <dgm:prSet presAssocID="{9A7F85DA-6C9C-4A66-A57C-0FEDC5B8F44D}" presName="childText" presStyleLbl="conFgAcc1" presStyleIdx="5" presStyleCnt="9">
        <dgm:presLayoutVars>
          <dgm:bulletEnabled val="1"/>
        </dgm:presLayoutVars>
      </dgm:prSet>
      <dgm:spPr/>
    </dgm:pt>
    <dgm:pt modelId="{566FCE00-F741-466A-A7D2-1825B6989522}" type="pres">
      <dgm:prSet presAssocID="{F6742409-506F-4A2E-A20D-0FF8EF1EA655}" presName="spaceBetweenRectangles" presStyleCnt="0"/>
      <dgm:spPr/>
    </dgm:pt>
    <dgm:pt modelId="{17EBCB18-4F24-4099-A42F-D38E5AB77360}" type="pres">
      <dgm:prSet presAssocID="{92DE5427-D7CC-4DB9-BECB-B1B864979067}" presName="parentLin" presStyleCnt="0"/>
      <dgm:spPr/>
    </dgm:pt>
    <dgm:pt modelId="{7A72FC58-A5F6-4C19-8738-C275DE3E5732}" type="pres">
      <dgm:prSet presAssocID="{92DE5427-D7CC-4DB9-BECB-B1B864979067}" presName="parentLeftMargin" presStyleLbl="node1" presStyleIdx="5" presStyleCnt="9"/>
      <dgm:spPr/>
      <dgm:t>
        <a:bodyPr/>
        <a:lstStyle/>
        <a:p>
          <a:endParaRPr lang="en-US"/>
        </a:p>
      </dgm:t>
    </dgm:pt>
    <dgm:pt modelId="{B23681EA-8E62-4008-BF92-E658ABE5DDEB}" type="pres">
      <dgm:prSet presAssocID="{92DE5427-D7CC-4DB9-BECB-B1B864979067}" presName="parentText" presStyleLbl="node1" presStyleIdx="6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5225F-A274-4D7F-B41D-D40EBC97661B}" type="pres">
      <dgm:prSet presAssocID="{92DE5427-D7CC-4DB9-BECB-B1B864979067}" presName="negativeSpace" presStyleCnt="0"/>
      <dgm:spPr/>
    </dgm:pt>
    <dgm:pt modelId="{A157EF0A-62FE-4402-BD74-32BDFE021E59}" type="pres">
      <dgm:prSet presAssocID="{92DE5427-D7CC-4DB9-BECB-B1B864979067}" presName="childText" presStyleLbl="conFgAcc1" presStyleIdx="6" presStyleCnt="9">
        <dgm:presLayoutVars>
          <dgm:bulletEnabled val="1"/>
        </dgm:presLayoutVars>
      </dgm:prSet>
      <dgm:spPr/>
    </dgm:pt>
    <dgm:pt modelId="{D3CB3676-F6DD-459B-9499-B0287874897D}" type="pres">
      <dgm:prSet presAssocID="{BDBE5F08-DE9E-4E3F-9B8F-3019D5D2FD8E}" presName="spaceBetweenRectangles" presStyleCnt="0"/>
      <dgm:spPr/>
    </dgm:pt>
    <dgm:pt modelId="{261EF5AB-D1E2-4368-ADEE-FB1363319613}" type="pres">
      <dgm:prSet presAssocID="{B8E75DB8-EF49-4674-975D-103A71F4DD0D}" presName="parentLin" presStyleCnt="0"/>
      <dgm:spPr/>
    </dgm:pt>
    <dgm:pt modelId="{541D6464-382A-4C82-BA2D-284ECF4F076F}" type="pres">
      <dgm:prSet presAssocID="{B8E75DB8-EF49-4674-975D-103A71F4DD0D}" presName="parentLeftMargin" presStyleLbl="node1" presStyleIdx="6" presStyleCnt="9"/>
      <dgm:spPr/>
      <dgm:t>
        <a:bodyPr/>
        <a:lstStyle/>
        <a:p>
          <a:endParaRPr lang="en-US"/>
        </a:p>
      </dgm:t>
    </dgm:pt>
    <dgm:pt modelId="{9397E889-2BAB-41B9-AC07-4BD4554433AF}" type="pres">
      <dgm:prSet presAssocID="{B8E75DB8-EF49-4674-975D-103A71F4DD0D}" presName="parentText" presStyleLbl="node1" presStyleIdx="7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CDDB8-A713-4BC6-A53A-3FEE5AB031B0}" type="pres">
      <dgm:prSet presAssocID="{B8E75DB8-EF49-4674-975D-103A71F4DD0D}" presName="negativeSpace" presStyleCnt="0"/>
      <dgm:spPr/>
    </dgm:pt>
    <dgm:pt modelId="{48A1C240-9967-4989-9187-FC132A2D8C6A}" type="pres">
      <dgm:prSet presAssocID="{B8E75DB8-EF49-4674-975D-103A71F4DD0D}" presName="childText" presStyleLbl="conFgAcc1" presStyleIdx="7" presStyleCnt="9">
        <dgm:presLayoutVars>
          <dgm:bulletEnabled val="1"/>
        </dgm:presLayoutVars>
      </dgm:prSet>
      <dgm:spPr/>
    </dgm:pt>
    <dgm:pt modelId="{50908CA8-0443-4AB2-A5AD-4B638F26B2B8}" type="pres">
      <dgm:prSet presAssocID="{BF1B1914-9B85-496E-8E8F-BF0DA0AF5EE3}" presName="spaceBetweenRectangles" presStyleCnt="0"/>
      <dgm:spPr/>
    </dgm:pt>
    <dgm:pt modelId="{9E6CBF80-BDED-4D27-BC50-1180567AFA52}" type="pres">
      <dgm:prSet presAssocID="{0DA6FAF0-2F99-4F29-9C04-7A47722E485F}" presName="parentLin" presStyleCnt="0"/>
      <dgm:spPr/>
    </dgm:pt>
    <dgm:pt modelId="{7EA2C728-9C1B-4683-B99B-C6751ABF1211}" type="pres">
      <dgm:prSet presAssocID="{0DA6FAF0-2F99-4F29-9C04-7A47722E485F}" presName="parentLeftMargin" presStyleLbl="node1" presStyleIdx="7" presStyleCnt="9"/>
      <dgm:spPr/>
      <dgm:t>
        <a:bodyPr/>
        <a:lstStyle/>
        <a:p>
          <a:endParaRPr lang="en-US"/>
        </a:p>
      </dgm:t>
    </dgm:pt>
    <dgm:pt modelId="{3F343DF6-129C-49D3-970F-B9DC15E3FC0F}" type="pres">
      <dgm:prSet presAssocID="{0DA6FAF0-2F99-4F29-9C04-7A47722E485F}" presName="parentText" presStyleLbl="node1" presStyleIdx="8" presStyleCnt="9" custScaleX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9716A-A53D-4238-B952-0F5326EE3403}" type="pres">
      <dgm:prSet presAssocID="{0DA6FAF0-2F99-4F29-9C04-7A47722E485F}" presName="negativeSpace" presStyleCnt="0"/>
      <dgm:spPr/>
    </dgm:pt>
    <dgm:pt modelId="{F6C0BBA9-EB1A-4808-8421-BF41BAAFA62B}" type="pres">
      <dgm:prSet presAssocID="{0DA6FAF0-2F99-4F29-9C04-7A47722E485F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0A5E2911-E0A7-48F9-A48C-1F27EB5895EB}" type="presOf" srcId="{D470145D-B926-49BE-A168-B04EE7605CF4}" destId="{332BD684-2C6E-4DBE-BD81-54B6AAAA9020}" srcOrd="1" destOrd="0" presId="urn:microsoft.com/office/officeart/2005/8/layout/list1"/>
    <dgm:cxn modelId="{31FB538F-FB79-448C-95B3-B13FF95856B6}" srcId="{878117F7-6E41-49C6-AC4B-B038067AB0D6}" destId="{0DA6FAF0-2F99-4F29-9C04-7A47722E485F}" srcOrd="8" destOrd="0" parTransId="{FE6931F9-BECB-408E-AB2C-DF1AB259A032}" sibTransId="{FB71FD56-84E3-4067-8E51-44CC4A0398CE}"/>
    <dgm:cxn modelId="{174504A0-DE90-4D3F-9972-1390054EA1FC}" type="presOf" srcId="{84647A69-B913-46DC-AB3C-63325EFDD15A}" destId="{B178E8EA-A74C-4C56-A1FD-B0139985C4F9}" srcOrd="1" destOrd="0" presId="urn:microsoft.com/office/officeart/2005/8/layout/list1"/>
    <dgm:cxn modelId="{CFC61D26-72DB-4E8B-9876-DEC1A4C97AD6}" type="presOf" srcId="{84CBE143-A11C-4222-98BA-DEC37C5A9360}" destId="{0A1D3184-879B-49AA-8FD7-515B610035C5}" srcOrd="0" destOrd="0" presId="urn:microsoft.com/office/officeart/2005/8/layout/list1"/>
    <dgm:cxn modelId="{D981B073-9843-4D29-924B-CEB61E71F53E}" type="presOf" srcId="{878117F7-6E41-49C6-AC4B-B038067AB0D6}" destId="{9BF94207-4E57-49AA-9B0B-DA2CD38E3E1E}" srcOrd="0" destOrd="0" presId="urn:microsoft.com/office/officeart/2005/8/layout/list1"/>
    <dgm:cxn modelId="{BC5C786E-987C-47D9-8C92-618732F1AD71}" srcId="{878117F7-6E41-49C6-AC4B-B038067AB0D6}" destId="{9A7F85DA-6C9C-4A66-A57C-0FEDC5B8F44D}" srcOrd="5" destOrd="0" parTransId="{111A115B-0AA4-41BA-8299-34D678E6292E}" sibTransId="{F6742409-506F-4A2E-A20D-0FF8EF1EA655}"/>
    <dgm:cxn modelId="{65B654EE-B481-477E-913B-B3B0FC1AFE58}" srcId="{878117F7-6E41-49C6-AC4B-B038067AB0D6}" destId="{D470145D-B926-49BE-A168-B04EE7605CF4}" srcOrd="3" destOrd="0" parTransId="{7519712E-7B95-4845-9076-57E1452C28D9}" sibTransId="{ECB31C5C-B7DE-450F-BBC9-A3D4F0A2D5CE}"/>
    <dgm:cxn modelId="{98319533-AE71-4DEA-A8A3-405162A76FB3}" srcId="{878117F7-6E41-49C6-AC4B-B038067AB0D6}" destId="{70965698-C0FD-45B4-99B9-8E1E8866FE2F}" srcOrd="0" destOrd="0" parTransId="{EEE3AC17-809A-4263-A1E2-6D7E2DE06AF6}" sibTransId="{0840413C-8474-4241-9962-B4AA50F78A06}"/>
    <dgm:cxn modelId="{3C979625-EA61-41DB-9991-1FBFFBA782BF}" srcId="{878117F7-6E41-49C6-AC4B-B038067AB0D6}" destId="{B8E75DB8-EF49-4674-975D-103A71F4DD0D}" srcOrd="7" destOrd="0" parTransId="{3B549939-6CE8-4E3F-A279-1CA034771D81}" sibTransId="{BF1B1914-9B85-496E-8E8F-BF0DA0AF5EE3}"/>
    <dgm:cxn modelId="{8046341D-0472-4FD7-99B2-28BE808E2C08}" srcId="{878117F7-6E41-49C6-AC4B-B038067AB0D6}" destId="{92DE5427-D7CC-4DB9-BECB-B1B864979067}" srcOrd="6" destOrd="0" parTransId="{FCBE2F2D-A493-4ADC-878B-5052228DDC2B}" sibTransId="{BDBE5F08-DE9E-4E3F-9B8F-3019D5D2FD8E}"/>
    <dgm:cxn modelId="{4DA78375-4FD3-4942-A703-6AF137EC2C9E}" srcId="{878117F7-6E41-49C6-AC4B-B038067AB0D6}" destId="{C2FEE63A-197E-4BB0-85B7-CE88AE1FE1AC}" srcOrd="4" destOrd="0" parTransId="{78C6A388-72FB-497C-ABB1-CBDCB8B5C8DD}" sibTransId="{B14DAA2D-0FCF-4402-9EEE-0369B630E277}"/>
    <dgm:cxn modelId="{A232DBA0-C984-4388-AFE3-07DC0F5681D7}" type="presOf" srcId="{9A7F85DA-6C9C-4A66-A57C-0FEDC5B8F44D}" destId="{BA0FEF5D-1EEF-49FA-B5AC-10AE471C19B7}" srcOrd="0" destOrd="0" presId="urn:microsoft.com/office/officeart/2005/8/layout/list1"/>
    <dgm:cxn modelId="{21E3BF39-FCB3-42EC-9F34-094208E86EDB}" type="presOf" srcId="{C2FEE63A-197E-4BB0-85B7-CE88AE1FE1AC}" destId="{FF08640B-4333-49EF-BB76-63A1754098FD}" srcOrd="1" destOrd="0" presId="urn:microsoft.com/office/officeart/2005/8/layout/list1"/>
    <dgm:cxn modelId="{B45D99E6-B247-4F8B-B988-0C835E4EE8F5}" type="presOf" srcId="{0DA6FAF0-2F99-4F29-9C04-7A47722E485F}" destId="{3F343DF6-129C-49D3-970F-B9DC15E3FC0F}" srcOrd="1" destOrd="0" presId="urn:microsoft.com/office/officeart/2005/8/layout/list1"/>
    <dgm:cxn modelId="{C7582739-6B0A-4036-B487-F933A93E9A89}" type="presOf" srcId="{92DE5427-D7CC-4DB9-BECB-B1B864979067}" destId="{7A72FC58-A5F6-4C19-8738-C275DE3E5732}" srcOrd="0" destOrd="0" presId="urn:microsoft.com/office/officeart/2005/8/layout/list1"/>
    <dgm:cxn modelId="{D17253A9-1A6E-4CF7-969B-2ED456DACFCF}" type="presOf" srcId="{C2FEE63A-197E-4BB0-85B7-CE88AE1FE1AC}" destId="{5008EDF6-BAEB-4013-95DB-83E05BD43089}" srcOrd="0" destOrd="0" presId="urn:microsoft.com/office/officeart/2005/8/layout/list1"/>
    <dgm:cxn modelId="{97917497-2D63-4353-9F19-2FF37B61F36F}" type="presOf" srcId="{84647A69-B913-46DC-AB3C-63325EFDD15A}" destId="{406A567D-CBD2-44AB-A603-C1B2311FBC46}" srcOrd="0" destOrd="0" presId="urn:microsoft.com/office/officeart/2005/8/layout/list1"/>
    <dgm:cxn modelId="{E11CCD64-F537-45DF-95D6-FCB51CA9BD5A}" srcId="{878117F7-6E41-49C6-AC4B-B038067AB0D6}" destId="{84647A69-B913-46DC-AB3C-63325EFDD15A}" srcOrd="2" destOrd="0" parTransId="{1712C633-0967-40B8-85EA-278E1B1B8ABC}" sibTransId="{9C5D8B7D-F930-4927-96D4-0269BB7749E2}"/>
    <dgm:cxn modelId="{C89C11CC-2F43-4E9B-A440-58FBB81482E9}" srcId="{878117F7-6E41-49C6-AC4B-B038067AB0D6}" destId="{84CBE143-A11C-4222-98BA-DEC37C5A9360}" srcOrd="1" destOrd="0" parTransId="{1AD4014A-2197-415A-B14E-EB0FAD9FEB69}" sibTransId="{7A7B80A8-F2A2-414B-9521-D1AEE49B8A11}"/>
    <dgm:cxn modelId="{FC25AA8C-F6D6-47C6-BB38-CD0F08271CFB}" type="presOf" srcId="{92DE5427-D7CC-4DB9-BECB-B1B864979067}" destId="{B23681EA-8E62-4008-BF92-E658ABE5DDEB}" srcOrd="1" destOrd="0" presId="urn:microsoft.com/office/officeart/2005/8/layout/list1"/>
    <dgm:cxn modelId="{762819CD-7525-4883-874C-275420C1D341}" type="presOf" srcId="{84CBE143-A11C-4222-98BA-DEC37C5A9360}" destId="{B493C049-3A60-4909-AF97-3B69C40D7AE2}" srcOrd="1" destOrd="0" presId="urn:microsoft.com/office/officeart/2005/8/layout/list1"/>
    <dgm:cxn modelId="{C2EA9193-7CA6-4EC0-AFDD-33F63BB29557}" type="presOf" srcId="{9A7F85DA-6C9C-4A66-A57C-0FEDC5B8F44D}" destId="{34762227-3A81-481B-A358-B363018F54C5}" srcOrd="1" destOrd="0" presId="urn:microsoft.com/office/officeart/2005/8/layout/list1"/>
    <dgm:cxn modelId="{0A8B5193-8BE9-4DC2-A25D-961E8E484063}" type="presOf" srcId="{70965698-C0FD-45B4-99B9-8E1E8866FE2F}" destId="{DF8D4240-8088-4AB7-A75F-591E5AB908EB}" srcOrd="0" destOrd="0" presId="urn:microsoft.com/office/officeart/2005/8/layout/list1"/>
    <dgm:cxn modelId="{9B3AB132-F295-4739-9055-E9EF4EECA49A}" type="presOf" srcId="{0DA6FAF0-2F99-4F29-9C04-7A47722E485F}" destId="{7EA2C728-9C1B-4683-B99B-C6751ABF1211}" srcOrd="0" destOrd="0" presId="urn:microsoft.com/office/officeart/2005/8/layout/list1"/>
    <dgm:cxn modelId="{EE85599A-478A-40DF-BDC0-07DCBCEF8723}" type="presOf" srcId="{70965698-C0FD-45B4-99B9-8E1E8866FE2F}" destId="{2F5B74F6-B155-4312-8329-BBABBDDA0A00}" srcOrd="1" destOrd="0" presId="urn:microsoft.com/office/officeart/2005/8/layout/list1"/>
    <dgm:cxn modelId="{5B3E1C24-4F2A-4CBF-BC6C-55E6A6A20744}" type="presOf" srcId="{B8E75DB8-EF49-4674-975D-103A71F4DD0D}" destId="{9397E889-2BAB-41B9-AC07-4BD4554433AF}" srcOrd="1" destOrd="0" presId="urn:microsoft.com/office/officeart/2005/8/layout/list1"/>
    <dgm:cxn modelId="{E066B72D-2DE4-4295-A04A-A0FABD3FB042}" type="presOf" srcId="{D470145D-B926-49BE-A168-B04EE7605CF4}" destId="{88A1DF1B-C496-4AF1-8712-EC744A85D164}" srcOrd="0" destOrd="0" presId="urn:microsoft.com/office/officeart/2005/8/layout/list1"/>
    <dgm:cxn modelId="{E957E3BE-D31D-451A-B906-81C96D9B951B}" type="presOf" srcId="{B8E75DB8-EF49-4674-975D-103A71F4DD0D}" destId="{541D6464-382A-4C82-BA2D-284ECF4F076F}" srcOrd="0" destOrd="0" presId="urn:microsoft.com/office/officeart/2005/8/layout/list1"/>
    <dgm:cxn modelId="{382E4222-15CF-4650-A59E-C5571E197834}" type="presParOf" srcId="{9BF94207-4E57-49AA-9B0B-DA2CD38E3E1E}" destId="{328A3782-B0E8-4752-A238-189A521A8974}" srcOrd="0" destOrd="0" presId="urn:microsoft.com/office/officeart/2005/8/layout/list1"/>
    <dgm:cxn modelId="{14362268-3EC7-4E7D-9F01-84ACA6D99CE7}" type="presParOf" srcId="{328A3782-B0E8-4752-A238-189A521A8974}" destId="{DF8D4240-8088-4AB7-A75F-591E5AB908EB}" srcOrd="0" destOrd="0" presId="urn:microsoft.com/office/officeart/2005/8/layout/list1"/>
    <dgm:cxn modelId="{AD4C9201-74D9-4EE1-B9A3-17BA15B69B66}" type="presParOf" srcId="{328A3782-B0E8-4752-A238-189A521A8974}" destId="{2F5B74F6-B155-4312-8329-BBABBDDA0A00}" srcOrd="1" destOrd="0" presId="urn:microsoft.com/office/officeart/2005/8/layout/list1"/>
    <dgm:cxn modelId="{54B2D857-586E-4939-ADEB-C9F3CDBAA144}" type="presParOf" srcId="{9BF94207-4E57-49AA-9B0B-DA2CD38E3E1E}" destId="{39A16248-2572-44E9-BE33-965AF3F2DA02}" srcOrd="1" destOrd="0" presId="urn:microsoft.com/office/officeart/2005/8/layout/list1"/>
    <dgm:cxn modelId="{5C788B5E-5F0A-40B8-88CB-925811861281}" type="presParOf" srcId="{9BF94207-4E57-49AA-9B0B-DA2CD38E3E1E}" destId="{F68532EF-75C1-4098-829E-BA1F6C0617EE}" srcOrd="2" destOrd="0" presId="urn:microsoft.com/office/officeart/2005/8/layout/list1"/>
    <dgm:cxn modelId="{406CCA3F-0161-462D-8301-9C84089D0EBF}" type="presParOf" srcId="{9BF94207-4E57-49AA-9B0B-DA2CD38E3E1E}" destId="{5C862C28-D867-4186-B411-68D68D423494}" srcOrd="3" destOrd="0" presId="urn:microsoft.com/office/officeart/2005/8/layout/list1"/>
    <dgm:cxn modelId="{A0942838-9D2F-4D0F-9E73-2615AC627122}" type="presParOf" srcId="{9BF94207-4E57-49AA-9B0B-DA2CD38E3E1E}" destId="{7074173A-3540-47DA-8861-B2BBD8C707AB}" srcOrd="4" destOrd="0" presId="urn:microsoft.com/office/officeart/2005/8/layout/list1"/>
    <dgm:cxn modelId="{AFBEB6AD-2D9E-4BA8-8C5E-F16643D724DD}" type="presParOf" srcId="{7074173A-3540-47DA-8861-B2BBD8C707AB}" destId="{0A1D3184-879B-49AA-8FD7-515B610035C5}" srcOrd="0" destOrd="0" presId="urn:microsoft.com/office/officeart/2005/8/layout/list1"/>
    <dgm:cxn modelId="{99A20AF6-F47D-4C31-81A4-B1E33F79EC8F}" type="presParOf" srcId="{7074173A-3540-47DA-8861-B2BBD8C707AB}" destId="{B493C049-3A60-4909-AF97-3B69C40D7AE2}" srcOrd="1" destOrd="0" presId="urn:microsoft.com/office/officeart/2005/8/layout/list1"/>
    <dgm:cxn modelId="{E8B3886F-624B-4A39-831D-58BFF3245E6A}" type="presParOf" srcId="{9BF94207-4E57-49AA-9B0B-DA2CD38E3E1E}" destId="{9C438B25-F068-4DE2-AB42-7CE08FA1B221}" srcOrd="5" destOrd="0" presId="urn:microsoft.com/office/officeart/2005/8/layout/list1"/>
    <dgm:cxn modelId="{7922C99C-FEEC-4145-BDAA-FB8B63F5E677}" type="presParOf" srcId="{9BF94207-4E57-49AA-9B0B-DA2CD38E3E1E}" destId="{61F7B2E9-C147-41BB-A4B0-123686A059A2}" srcOrd="6" destOrd="0" presId="urn:microsoft.com/office/officeart/2005/8/layout/list1"/>
    <dgm:cxn modelId="{C1C23CFC-2246-43F6-8697-A45CDFADBE55}" type="presParOf" srcId="{9BF94207-4E57-49AA-9B0B-DA2CD38E3E1E}" destId="{453F76D3-550A-4DD8-9EBD-49CC2B717318}" srcOrd="7" destOrd="0" presId="urn:microsoft.com/office/officeart/2005/8/layout/list1"/>
    <dgm:cxn modelId="{DABEEBDE-92A5-46BE-B3E4-7B7B189CD195}" type="presParOf" srcId="{9BF94207-4E57-49AA-9B0B-DA2CD38E3E1E}" destId="{4A689688-B007-4FAB-9776-1E4CBC09E549}" srcOrd="8" destOrd="0" presId="urn:microsoft.com/office/officeart/2005/8/layout/list1"/>
    <dgm:cxn modelId="{96B23CC5-4EC8-43F4-A736-C0B162E5C442}" type="presParOf" srcId="{4A689688-B007-4FAB-9776-1E4CBC09E549}" destId="{406A567D-CBD2-44AB-A603-C1B2311FBC46}" srcOrd="0" destOrd="0" presId="urn:microsoft.com/office/officeart/2005/8/layout/list1"/>
    <dgm:cxn modelId="{7D03AFAA-B092-4B06-BBC3-27CE28804B9E}" type="presParOf" srcId="{4A689688-B007-4FAB-9776-1E4CBC09E549}" destId="{B178E8EA-A74C-4C56-A1FD-B0139985C4F9}" srcOrd="1" destOrd="0" presId="urn:microsoft.com/office/officeart/2005/8/layout/list1"/>
    <dgm:cxn modelId="{C93B4627-C6B6-4C54-86E5-6E18D0A5CBBC}" type="presParOf" srcId="{9BF94207-4E57-49AA-9B0B-DA2CD38E3E1E}" destId="{1D901FC7-5353-4F55-BE94-24B38C73F358}" srcOrd="9" destOrd="0" presId="urn:microsoft.com/office/officeart/2005/8/layout/list1"/>
    <dgm:cxn modelId="{E1184F0D-B7A2-42D8-BBAA-9F60BC259431}" type="presParOf" srcId="{9BF94207-4E57-49AA-9B0B-DA2CD38E3E1E}" destId="{01012E5B-914A-47F1-9B85-7321AF2F50B1}" srcOrd="10" destOrd="0" presId="urn:microsoft.com/office/officeart/2005/8/layout/list1"/>
    <dgm:cxn modelId="{334E25DC-D774-4510-A4EE-EA6BF84134DC}" type="presParOf" srcId="{9BF94207-4E57-49AA-9B0B-DA2CD38E3E1E}" destId="{EDFAEAE4-D089-4440-BBD0-35FC0806934A}" srcOrd="11" destOrd="0" presId="urn:microsoft.com/office/officeart/2005/8/layout/list1"/>
    <dgm:cxn modelId="{E2A4F397-E531-4789-BFAF-00EDA3787AE4}" type="presParOf" srcId="{9BF94207-4E57-49AA-9B0B-DA2CD38E3E1E}" destId="{9267ACAD-E053-4508-B950-7CB05FE15AC9}" srcOrd="12" destOrd="0" presId="urn:microsoft.com/office/officeart/2005/8/layout/list1"/>
    <dgm:cxn modelId="{004ACB77-7611-49DA-B879-9CE448C8157C}" type="presParOf" srcId="{9267ACAD-E053-4508-B950-7CB05FE15AC9}" destId="{88A1DF1B-C496-4AF1-8712-EC744A85D164}" srcOrd="0" destOrd="0" presId="urn:microsoft.com/office/officeart/2005/8/layout/list1"/>
    <dgm:cxn modelId="{2DA2CB00-C9C6-466E-ACE1-668AD29436BA}" type="presParOf" srcId="{9267ACAD-E053-4508-B950-7CB05FE15AC9}" destId="{332BD684-2C6E-4DBE-BD81-54B6AAAA9020}" srcOrd="1" destOrd="0" presId="urn:microsoft.com/office/officeart/2005/8/layout/list1"/>
    <dgm:cxn modelId="{F99B689F-E362-44B7-B530-C05B55C48654}" type="presParOf" srcId="{9BF94207-4E57-49AA-9B0B-DA2CD38E3E1E}" destId="{ECFA329B-2ECF-49E4-95F6-0BA5BFD80809}" srcOrd="13" destOrd="0" presId="urn:microsoft.com/office/officeart/2005/8/layout/list1"/>
    <dgm:cxn modelId="{2D186DE5-39EC-4744-8DA9-12C969E3BB55}" type="presParOf" srcId="{9BF94207-4E57-49AA-9B0B-DA2CD38E3E1E}" destId="{F8A7E084-1CE2-4B21-8C96-C6428D7D9A29}" srcOrd="14" destOrd="0" presId="urn:microsoft.com/office/officeart/2005/8/layout/list1"/>
    <dgm:cxn modelId="{26170537-C8D4-44D5-B88B-5ADC3DEF5D62}" type="presParOf" srcId="{9BF94207-4E57-49AA-9B0B-DA2CD38E3E1E}" destId="{B0CC15C8-25C7-460A-9BDF-879F4E3CC2C7}" srcOrd="15" destOrd="0" presId="urn:microsoft.com/office/officeart/2005/8/layout/list1"/>
    <dgm:cxn modelId="{8CE8F085-289A-42E0-9164-96EFF55A2DDD}" type="presParOf" srcId="{9BF94207-4E57-49AA-9B0B-DA2CD38E3E1E}" destId="{F671B2CA-67D8-4712-B2D1-37F46EBD0634}" srcOrd="16" destOrd="0" presId="urn:microsoft.com/office/officeart/2005/8/layout/list1"/>
    <dgm:cxn modelId="{4889895D-83DA-4814-A56A-A9843E17C380}" type="presParOf" srcId="{F671B2CA-67D8-4712-B2D1-37F46EBD0634}" destId="{5008EDF6-BAEB-4013-95DB-83E05BD43089}" srcOrd="0" destOrd="0" presId="urn:microsoft.com/office/officeart/2005/8/layout/list1"/>
    <dgm:cxn modelId="{09FBB2FA-BF54-4DC2-9BE5-6737E254A63A}" type="presParOf" srcId="{F671B2CA-67D8-4712-B2D1-37F46EBD0634}" destId="{FF08640B-4333-49EF-BB76-63A1754098FD}" srcOrd="1" destOrd="0" presId="urn:microsoft.com/office/officeart/2005/8/layout/list1"/>
    <dgm:cxn modelId="{3D2D9288-A38D-452A-9DAC-F9D4096A2DF3}" type="presParOf" srcId="{9BF94207-4E57-49AA-9B0B-DA2CD38E3E1E}" destId="{7C1DD1F6-79F5-4ED8-9810-E7514D0F0836}" srcOrd="17" destOrd="0" presId="urn:microsoft.com/office/officeart/2005/8/layout/list1"/>
    <dgm:cxn modelId="{81139956-BE5D-4CC1-8219-DC87294A049E}" type="presParOf" srcId="{9BF94207-4E57-49AA-9B0B-DA2CD38E3E1E}" destId="{F5938D05-BE93-43D0-93D5-2A46874D7CF5}" srcOrd="18" destOrd="0" presId="urn:microsoft.com/office/officeart/2005/8/layout/list1"/>
    <dgm:cxn modelId="{C50BB9CC-99D5-4BD4-B8D6-0D19D6BA42B1}" type="presParOf" srcId="{9BF94207-4E57-49AA-9B0B-DA2CD38E3E1E}" destId="{FD0A4BED-1A92-4E87-A68B-32E4705049BC}" srcOrd="19" destOrd="0" presId="urn:microsoft.com/office/officeart/2005/8/layout/list1"/>
    <dgm:cxn modelId="{F62366B5-7D93-417B-AB7B-0130FD91D8C8}" type="presParOf" srcId="{9BF94207-4E57-49AA-9B0B-DA2CD38E3E1E}" destId="{2047F728-6879-41F5-BABB-7A017C0AC914}" srcOrd="20" destOrd="0" presId="urn:microsoft.com/office/officeart/2005/8/layout/list1"/>
    <dgm:cxn modelId="{27DFE600-4689-49EA-83D5-A0EE3F4A3C99}" type="presParOf" srcId="{2047F728-6879-41F5-BABB-7A017C0AC914}" destId="{BA0FEF5D-1EEF-49FA-B5AC-10AE471C19B7}" srcOrd="0" destOrd="0" presId="urn:microsoft.com/office/officeart/2005/8/layout/list1"/>
    <dgm:cxn modelId="{BD05F978-E0C2-402A-A507-46BCA75D681E}" type="presParOf" srcId="{2047F728-6879-41F5-BABB-7A017C0AC914}" destId="{34762227-3A81-481B-A358-B363018F54C5}" srcOrd="1" destOrd="0" presId="urn:microsoft.com/office/officeart/2005/8/layout/list1"/>
    <dgm:cxn modelId="{2EC213B7-3EC9-4BAE-9867-2AB5EEFB95BC}" type="presParOf" srcId="{9BF94207-4E57-49AA-9B0B-DA2CD38E3E1E}" destId="{15FDAC59-278E-4D95-8CC8-D67512A55B7D}" srcOrd="21" destOrd="0" presId="urn:microsoft.com/office/officeart/2005/8/layout/list1"/>
    <dgm:cxn modelId="{FC3BF1C5-1A29-4BA6-B811-C1714DC31046}" type="presParOf" srcId="{9BF94207-4E57-49AA-9B0B-DA2CD38E3E1E}" destId="{A247E8EC-1E63-4ABF-895A-6699C049F4AA}" srcOrd="22" destOrd="0" presId="urn:microsoft.com/office/officeart/2005/8/layout/list1"/>
    <dgm:cxn modelId="{263348A7-48C9-4BA6-8CD9-A78CED288E3B}" type="presParOf" srcId="{9BF94207-4E57-49AA-9B0B-DA2CD38E3E1E}" destId="{566FCE00-F741-466A-A7D2-1825B6989522}" srcOrd="23" destOrd="0" presId="urn:microsoft.com/office/officeart/2005/8/layout/list1"/>
    <dgm:cxn modelId="{96764430-DE2B-4946-917A-D2B31D207E0C}" type="presParOf" srcId="{9BF94207-4E57-49AA-9B0B-DA2CD38E3E1E}" destId="{17EBCB18-4F24-4099-A42F-D38E5AB77360}" srcOrd="24" destOrd="0" presId="urn:microsoft.com/office/officeart/2005/8/layout/list1"/>
    <dgm:cxn modelId="{52D51BBF-A9EC-4DD2-8466-37C6EEB9F369}" type="presParOf" srcId="{17EBCB18-4F24-4099-A42F-D38E5AB77360}" destId="{7A72FC58-A5F6-4C19-8738-C275DE3E5732}" srcOrd="0" destOrd="0" presId="urn:microsoft.com/office/officeart/2005/8/layout/list1"/>
    <dgm:cxn modelId="{112104FE-7727-4686-AE65-78E638F0C1B0}" type="presParOf" srcId="{17EBCB18-4F24-4099-A42F-D38E5AB77360}" destId="{B23681EA-8E62-4008-BF92-E658ABE5DDEB}" srcOrd="1" destOrd="0" presId="urn:microsoft.com/office/officeart/2005/8/layout/list1"/>
    <dgm:cxn modelId="{F2B17236-D4FD-4762-A655-CDF85BE2B4A2}" type="presParOf" srcId="{9BF94207-4E57-49AA-9B0B-DA2CD38E3E1E}" destId="{49E5225F-A274-4D7F-B41D-D40EBC97661B}" srcOrd="25" destOrd="0" presId="urn:microsoft.com/office/officeart/2005/8/layout/list1"/>
    <dgm:cxn modelId="{1535AA9D-25ED-41D6-8FD2-9C1CB1B93517}" type="presParOf" srcId="{9BF94207-4E57-49AA-9B0B-DA2CD38E3E1E}" destId="{A157EF0A-62FE-4402-BD74-32BDFE021E59}" srcOrd="26" destOrd="0" presId="urn:microsoft.com/office/officeart/2005/8/layout/list1"/>
    <dgm:cxn modelId="{33FC6F3C-E9A6-4594-9044-147D93FEEC37}" type="presParOf" srcId="{9BF94207-4E57-49AA-9B0B-DA2CD38E3E1E}" destId="{D3CB3676-F6DD-459B-9499-B0287874897D}" srcOrd="27" destOrd="0" presId="urn:microsoft.com/office/officeart/2005/8/layout/list1"/>
    <dgm:cxn modelId="{4B153F2A-0E14-4A19-AE00-5FB8CDED60BF}" type="presParOf" srcId="{9BF94207-4E57-49AA-9B0B-DA2CD38E3E1E}" destId="{261EF5AB-D1E2-4368-ADEE-FB1363319613}" srcOrd="28" destOrd="0" presId="urn:microsoft.com/office/officeart/2005/8/layout/list1"/>
    <dgm:cxn modelId="{B315FFB8-832D-4601-8A7B-273D21C5D85E}" type="presParOf" srcId="{261EF5AB-D1E2-4368-ADEE-FB1363319613}" destId="{541D6464-382A-4C82-BA2D-284ECF4F076F}" srcOrd="0" destOrd="0" presId="urn:microsoft.com/office/officeart/2005/8/layout/list1"/>
    <dgm:cxn modelId="{3E32FAC1-F9B1-4192-A968-232CC60999E9}" type="presParOf" srcId="{261EF5AB-D1E2-4368-ADEE-FB1363319613}" destId="{9397E889-2BAB-41B9-AC07-4BD4554433AF}" srcOrd="1" destOrd="0" presId="urn:microsoft.com/office/officeart/2005/8/layout/list1"/>
    <dgm:cxn modelId="{EA2EEF37-7B65-4223-8BD4-471B93076A61}" type="presParOf" srcId="{9BF94207-4E57-49AA-9B0B-DA2CD38E3E1E}" destId="{94ECDDB8-A713-4BC6-A53A-3FEE5AB031B0}" srcOrd="29" destOrd="0" presId="urn:microsoft.com/office/officeart/2005/8/layout/list1"/>
    <dgm:cxn modelId="{4C44E045-D366-43AA-8C5A-D0111B646451}" type="presParOf" srcId="{9BF94207-4E57-49AA-9B0B-DA2CD38E3E1E}" destId="{48A1C240-9967-4989-9187-FC132A2D8C6A}" srcOrd="30" destOrd="0" presId="urn:microsoft.com/office/officeart/2005/8/layout/list1"/>
    <dgm:cxn modelId="{1D57E50E-A76A-46C6-B165-601D840169E7}" type="presParOf" srcId="{9BF94207-4E57-49AA-9B0B-DA2CD38E3E1E}" destId="{50908CA8-0443-4AB2-A5AD-4B638F26B2B8}" srcOrd="31" destOrd="0" presId="urn:microsoft.com/office/officeart/2005/8/layout/list1"/>
    <dgm:cxn modelId="{57E33556-461F-4770-A404-CDB0FB682ED5}" type="presParOf" srcId="{9BF94207-4E57-49AA-9B0B-DA2CD38E3E1E}" destId="{9E6CBF80-BDED-4D27-BC50-1180567AFA52}" srcOrd="32" destOrd="0" presId="urn:microsoft.com/office/officeart/2005/8/layout/list1"/>
    <dgm:cxn modelId="{C646D5E8-ED6B-4376-8D66-B9E162FE54C8}" type="presParOf" srcId="{9E6CBF80-BDED-4D27-BC50-1180567AFA52}" destId="{7EA2C728-9C1B-4683-B99B-C6751ABF1211}" srcOrd="0" destOrd="0" presId="urn:microsoft.com/office/officeart/2005/8/layout/list1"/>
    <dgm:cxn modelId="{26F9610C-62CD-4305-ACD5-45F02FA8B294}" type="presParOf" srcId="{9E6CBF80-BDED-4D27-BC50-1180567AFA52}" destId="{3F343DF6-129C-49D3-970F-B9DC15E3FC0F}" srcOrd="1" destOrd="0" presId="urn:microsoft.com/office/officeart/2005/8/layout/list1"/>
    <dgm:cxn modelId="{C861D096-5201-4E4F-B441-D7AC94733EB4}" type="presParOf" srcId="{9BF94207-4E57-49AA-9B0B-DA2CD38E3E1E}" destId="{2309716A-A53D-4238-B952-0F5326EE3403}" srcOrd="33" destOrd="0" presId="urn:microsoft.com/office/officeart/2005/8/layout/list1"/>
    <dgm:cxn modelId="{76ECECAE-7C63-4060-8D75-21212B574870}" type="presParOf" srcId="{9BF94207-4E57-49AA-9B0B-DA2CD38E3E1E}" destId="{F6C0BBA9-EB1A-4808-8421-BF41BAAFA62B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3EB55E-0729-48F3-B673-5A375E630E3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91C34B-4168-406A-933E-8D2B0A7EAE56}">
      <dgm:prSet phldrT="[Text]"/>
      <dgm:spPr/>
      <dgm:t>
        <a:bodyPr/>
        <a:lstStyle/>
        <a:p>
          <a:r>
            <a:rPr lang="en-US" dirty="0" smtClean="0"/>
            <a:t>Consonants based on manner of articulation </a:t>
          </a:r>
          <a:endParaRPr lang="en-US" dirty="0"/>
        </a:p>
      </dgm:t>
    </dgm:pt>
    <dgm:pt modelId="{2887A37F-5AB8-43FD-B19B-5ACB5D940198}" type="parTrans" cxnId="{020E00F7-DDC2-43B0-8BC5-AE44C678213C}">
      <dgm:prSet/>
      <dgm:spPr/>
      <dgm:t>
        <a:bodyPr/>
        <a:lstStyle/>
        <a:p>
          <a:endParaRPr lang="en-US"/>
        </a:p>
      </dgm:t>
    </dgm:pt>
    <dgm:pt modelId="{CD2D5D2E-343F-44FA-BEE5-C33E74A586BF}" type="sibTrans" cxnId="{020E00F7-DDC2-43B0-8BC5-AE44C678213C}">
      <dgm:prSet/>
      <dgm:spPr/>
      <dgm:t>
        <a:bodyPr/>
        <a:lstStyle/>
        <a:p>
          <a:endParaRPr lang="en-US"/>
        </a:p>
      </dgm:t>
    </dgm:pt>
    <dgm:pt modelId="{1F57C6E2-17E0-4B13-84E1-B009EE97407C}">
      <dgm:prSet phldrT="[Text]"/>
      <dgm:spPr/>
      <dgm:t>
        <a:bodyPr/>
        <a:lstStyle/>
        <a:p>
          <a:r>
            <a:rPr lang="en-US" b="1" dirty="0" smtClean="0"/>
            <a:t>Plosives</a:t>
          </a:r>
        </a:p>
        <a:p>
          <a:r>
            <a:rPr lang="en-US" b="1" dirty="0" smtClean="0"/>
            <a:t>(6)</a:t>
          </a:r>
          <a:endParaRPr lang="en-US" b="1" dirty="0"/>
        </a:p>
      </dgm:t>
    </dgm:pt>
    <dgm:pt modelId="{4DCBF655-6604-4BCA-AE3D-FC85B626AEFB}" type="parTrans" cxnId="{FF342CFE-ECCA-4711-A460-E9F953165811}">
      <dgm:prSet/>
      <dgm:spPr/>
      <dgm:t>
        <a:bodyPr/>
        <a:lstStyle/>
        <a:p>
          <a:endParaRPr lang="en-US"/>
        </a:p>
      </dgm:t>
    </dgm:pt>
    <dgm:pt modelId="{BF4EB728-5AAE-4E48-B23A-1B0E3E6CCF94}" type="sibTrans" cxnId="{FF342CFE-ECCA-4711-A460-E9F953165811}">
      <dgm:prSet/>
      <dgm:spPr/>
      <dgm:t>
        <a:bodyPr/>
        <a:lstStyle/>
        <a:p>
          <a:endParaRPr lang="en-US"/>
        </a:p>
      </dgm:t>
    </dgm:pt>
    <dgm:pt modelId="{EAC7A487-E2FC-4854-8488-C04FC13FBC35}">
      <dgm:prSet phldrT="[Text]"/>
      <dgm:spPr/>
      <dgm:t>
        <a:bodyPr/>
        <a:lstStyle/>
        <a:p>
          <a:r>
            <a:rPr lang="en-US" b="1" dirty="0" smtClean="0"/>
            <a:t>Affricates</a:t>
          </a:r>
        </a:p>
        <a:p>
          <a:r>
            <a:rPr lang="en-US" b="1" dirty="0" smtClean="0"/>
            <a:t>(2)</a:t>
          </a:r>
          <a:endParaRPr lang="en-US" b="1" dirty="0"/>
        </a:p>
      </dgm:t>
    </dgm:pt>
    <dgm:pt modelId="{65D49268-05FC-43B0-BCFF-57EE1276650F}" type="parTrans" cxnId="{3D7AC654-CBC1-4BDE-B62C-7845A19BD497}">
      <dgm:prSet/>
      <dgm:spPr/>
      <dgm:t>
        <a:bodyPr/>
        <a:lstStyle/>
        <a:p>
          <a:endParaRPr lang="en-US"/>
        </a:p>
      </dgm:t>
    </dgm:pt>
    <dgm:pt modelId="{8698D650-8744-4F8A-BA7D-6F7094658DDD}" type="sibTrans" cxnId="{3D7AC654-CBC1-4BDE-B62C-7845A19BD497}">
      <dgm:prSet/>
      <dgm:spPr/>
      <dgm:t>
        <a:bodyPr/>
        <a:lstStyle/>
        <a:p>
          <a:endParaRPr lang="en-US"/>
        </a:p>
      </dgm:t>
    </dgm:pt>
    <dgm:pt modelId="{522A6065-EFB9-4103-8EFE-D18162C84588}">
      <dgm:prSet phldrT="[Text]"/>
      <dgm:spPr/>
      <dgm:t>
        <a:bodyPr/>
        <a:lstStyle/>
        <a:p>
          <a:r>
            <a:rPr lang="en-US" b="1" dirty="0" smtClean="0"/>
            <a:t>Nasals</a:t>
          </a:r>
        </a:p>
        <a:p>
          <a:r>
            <a:rPr lang="en-US" b="1" dirty="0" smtClean="0"/>
            <a:t>(3)</a:t>
          </a:r>
          <a:endParaRPr lang="en-US" b="1" dirty="0"/>
        </a:p>
      </dgm:t>
    </dgm:pt>
    <dgm:pt modelId="{F79CA63E-7578-40DD-9B5C-414282120AE8}" type="parTrans" cxnId="{454AF31B-307A-4C27-9054-ABAEEC7FD67C}">
      <dgm:prSet/>
      <dgm:spPr/>
      <dgm:t>
        <a:bodyPr/>
        <a:lstStyle/>
        <a:p>
          <a:endParaRPr lang="en-US"/>
        </a:p>
      </dgm:t>
    </dgm:pt>
    <dgm:pt modelId="{BB201A3F-D95C-440C-8790-159D6C5914C3}" type="sibTrans" cxnId="{454AF31B-307A-4C27-9054-ABAEEC7FD67C}">
      <dgm:prSet/>
      <dgm:spPr/>
      <dgm:t>
        <a:bodyPr/>
        <a:lstStyle/>
        <a:p>
          <a:endParaRPr lang="en-US"/>
        </a:p>
      </dgm:t>
    </dgm:pt>
    <dgm:pt modelId="{1434F969-510C-417E-9DCC-9767596DFCC8}">
      <dgm:prSet/>
      <dgm:spPr/>
      <dgm:t>
        <a:bodyPr/>
        <a:lstStyle/>
        <a:p>
          <a:r>
            <a:rPr lang="en-US" b="1" dirty="0" smtClean="0"/>
            <a:t>Fricatives</a:t>
          </a:r>
        </a:p>
        <a:p>
          <a:r>
            <a:rPr lang="en-US" b="1" dirty="0" smtClean="0"/>
            <a:t>(9) </a:t>
          </a:r>
          <a:endParaRPr lang="en-US" b="1" dirty="0"/>
        </a:p>
      </dgm:t>
    </dgm:pt>
    <dgm:pt modelId="{FB9E5525-F47C-4423-897A-F8A7643B89A9}" type="parTrans" cxnId="{99F88016-167B-4E9F-BE7E-B9468D74880E}">
      <dgm:prSet/>
      <dgm:spPr/>
      <dgm:t>
        <a:bodyPr/>
        <a:lstStyle/>
        <a:p>
          <a:endParaRPr lang="en-US"/>
        </a:p>
      </dgm:t>
    </dgm:pt>
    <dgm:pt modelId="{A1576D5D-888F-4889-BA84-47CCA0F83A59}" type="sibTrans" cxnId="{99F88016-167B-4E9F-BE7E-B9468D74880E}">
      <dgm:prSet/>
      <dgm:spPr/>
      <dgm:t>
        <a:bodyPr/>
        <a:lstStyle/>
        <a:p>
          <a:endParaRPr lang="en-US"/>
        </a:p>
      </dgm:t>
    </dgm:pt>
    <dgm:pt modelId="{9871FC7D-C879-4C73-AD24-056149991994}">
      <dgm:prSet/>
      <dgm:spPr/>
      <dgm:t>
        <a:bodyPr/>
        <a:lstStyle/>
        <a:p>
          <a:r>
            <a:rPr lang="en-US" b="1" dirty="0" smtClean="0"/>
            <a:t>Lateral</a:t>
          </a:r>
        </a:p>
        <a:p>
          <a:r>
            <a:rPr lang="en-US" b="1" dirty="0" smtClean="0"/>
            <a:t>(1) </a:t>
          </a:r>
          <a:endParaRPr lang="en-US" b="1" dirty="0"/>
        </a:p>
      </dgm:t>
    </dgm:pt>
    <dgm:pt modelId="{F756E4EF-5AD0-49B5-A777-7CC87F48E6CA}" type="parTrans" cxnId="{0361D626-A60A-453A-9CAB-A70DB632A2E8}">
      <dgm:prSet/>
      <dgm:spPr/>
      <dgm:t>
        <a:bodyPr/>
        <a:lstStyle/>
        <a:p>
          <a:endParaRPr lang="en-US"/>
        </a:p>
      </dgm:t>
    </dgm:pt>
    <dgm:pt modelId="{7EC40D85-0D8D-48E5-8313-B4F19E8BCB8E}" type="sibTrans" cxnId="{0361D626-A60A-453A-9CAB-A70DB632A2E8}">
      <dgm:prSet/>
      <dgm:spPr/>
      <dgm:t>
        <a:bodyPr/>
        <a:lstStyle/>
        <a:p>
          <a:endParaRPr lang="en-US"/>
        </a:p>
      </dgm:t>
    </dgm:pt>
    <dgm:pt modelId="{2DD2A6B2-9A29-4F3D-8955-313D61A9DFD6}">
      <dgm:prSet/>
      <dgm:spPr/>
      <dgm:t>
        <a:bodyPr/>
        <a:lstStyle/>
        <a:p>
          <a:r>
            <a:rPr lang="en-US" b="1" dirty="0" smtClean="0"/>
            <a:t>Approximants</a:t>
          </a:r>
        </a:p>
        <a:p>
          <a:r>
            <a:rPr lang="en-US" b="1" dirty="0" smtClean="0"/>
            <a:t>(3) </a:t>
          </a:r>
          <a:endParaRPr lang="en-US" b="1" dirty="0"/>
        </a:p>
      </dgm:t>
    </dgm:pt>
    <dgm:pt modelId="{A1220953-4DA0-4AC2-8CF1-F3CAAA68AB34}" type="parTrans" cxnId="{864EBDD2-7326-44E6-A45F-546B4C526FD3}">
      <dgm:prSet/>
      <dgm:spPr/>
      <dgm:t>
        <a:bodyPr/>
        <a:lstStyle/>
        <a:p>
          <a:endParaRPr lang="en-US"/>
        </a:p>
      </dgm:t>
    </dgm:pt>
    <dgm:pt modelId="{F18A8F6C-B2AE-4C7D-874D-D2885765EE7A}" type="sibTrans" cxnId="{864EBDD2-7326-44E6-A45F-546B4C526FD3}">
      <dgm:prSet/>
      <dgm:spPr/>
      <dgm:t>
        <a:bodyPr/>
        <a:lstStyle/>
        <a:p>
          <a:endParaRPr lang="en-US"/>
        </a:p>
      </dgm:t>
    </dgm:pt>
    <dgm:pt modelId="{25F38077-4B68-418A-B8D9-2F4FDEA8BF9C}" type="pres">
      <dgm:prSet presAssocID="{C13EB55E-0729-48F3-B673-5A375E630E3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AE0F60-B72B-4CAE-8D76-FD4E63505E2E}" type="pres">
      <dgm:prSet presAssocID="{6591C34B-4168-406A-933E-8D2B0A7EAE56}" presName="roof" presStyleLbl="dkBgShp" presStyleIdx="0" presStyleCnt="2"/>
      <dgm:spPr/>
      <dgm:t>
        <a:bodyPr/>
        <a:lstStyle/>
        <a:p>
          <a:endParaRPr lang="en-US"/>
        </a:p>
      </dgm:t>
    </dgm:pt>
    <dgm:pt modelId="{7AA0C0A5-C329-4648-93A3-4C317CE1C7A3}" type="pres">
      <dgm:prSet presAssocID="{6591C34B-4168-406A-933E-8D2B0A7EAE56}" presName="pillars" presStyleCnt="0"/>
      <dgm:spPr/>
    </dgm:pt>
    <dgm:pt modelId="{A5BEE7DA-8473-4888-AEFF-5CD411355275}" type="pres">
      <dgm:prSet presAssocID="{6591C34B-4168-406A-933E-8D2B0A7EAE56}" presName="pillar1" presStyleLbl="node1" presStyleIdx="0" presStyleCnt="6" custLinFactNeighborX="-282" custLinFactNeighborY="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AE6CED-E3E9-4B7F-A8E6-8123FFF15D00}" type="pres">
      <dgm:prSet presAssocID="{EAC7A487-E2FC-4854-8488-C04FC13FBC35}" presName="pillarX" presStyleLbl="node1" presStyleIdx="1" presStyleCnt="6" custLinFactNeighborX="302" custLinFactNeighborY="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851F1-71E0-4041-9A48-FE4ACF6EF2AD}" type="pres">
      <dgm:prSet presAssocID="{522A6065-EFB9-4103-8EFE-D18162C84588}" presName="pillarX" presStyleLbl="node1" presStyleIdx="2" presStyleCnt="6" custLinFactNeighborX="886" custLinFactNeighborY="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20DC17-69A3-4269-A6E1-476EA5971394}" type="pres">
      <dgm:prSet presAssocID="{1434F969-510C-417E-9DCC-9767596DFCC8}" presName="pillarX" presStyleLbl="node1" presStyleIdx="3" presStyleCnt="6" custScaleX="92255" custLinFactNeighborX="1470" custLinFactNeighborY="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9C876F-1BA6-4BAE-AD6C-20673AE98867}" type="pres">
      <dgm:prSet presAssocID="{9871FC7D-C879-4C73-AD24-056149991994}" presName="pillarX" presStyleLbl="node1" presStyleIdx="4" presStyleCnt="6" custScaleX="65980" custLinFactNeighborY="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3C037-3339-48FF-824A-B99178A20D2C}" type="pres">
      <dgm:prSet presAssocID="{2DD2A6B2-9A29-4F3D-8955-313D61A9DFD6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7E68F-4153-4FFA-8814-0538B2BE26D6}" type="pres">
      <dgm:prSet presAssocID="{6591C34B-4168-406A-933E-8D2B0A7EAE56}" presName="base" presStyleLbl="dkBgShp" presStyleIdx="1" presStyleCnt="2"/>
      <dgm:spPr/>
    </dgm:pt>
  </dgm:ptLst>
  <dgm:cxnLst>
    <dgm:cxn modelId="{C36B9040-A4A6-427A-9C7E-D02E2F37EA9D}" type="presOf" srcId="{2DD2A6B2-9A29-4F3D-8955-313D61A9DFD6}" destId="{2513C037-3339-48FF-824A-B99178A20D2C}" srcOrd="0" destOrd="0" presId="urn:microsoft.com/office/officeart/2005/8/layout/hList3"/>
    <dgm:cxn modelId="{47CD0829-4114-4DE6-820D-F3C7965ED466}" type="presOf" srcId="{6591C34B-4168-406A-933E-8D2B0A7EAE56}" destId="{9FAE0F60-B72B-4CAE-8D76-FD4E63505E2E}" srcOrd="0" destOrd="0" presId="urn:microsoft.com/office/officeart/2005/8/layout/hList3"/>
    <dgm:cxn modelId="{99F88016-167B-4E9F-BE7E-B9468D74880E}" srcId="{6591C34B-4168-406A-933E-8D2B0A7EAE56}" destId="{1434F969-510C-417E-9DCC-9767596DFCC8}" srcOrd="3" destOrd="0" parTransId="{FB9E5525-F47C-4423-897A-F8A7643B89A9}" sibTransId="{A1576D5D-888F-4889-BA84-47CCA0F83A59}"/>
    <dgm:cxn modelId="{FDF61F4F-BB36-41F7-B089-D64CB8EC3CE8}" type="presOf" srcId="{EAC7A487-E2FC-4854-8488-C04FC13FBC35}" destId="{C7AE6CED-E3E9-4B7F-A8E6-8123FFF15D00}" srcOrd="0" destOrd="0" presId="urn:microsoft.com/office/officeart/2005/8/layout/hList3"/>
    <dgm:cxn modelId="{454AF31B-307A-4C27-9054-ABAEEC7FD67C}" srcId="{6591C34B-4168-406A-933E-8D2B0A7EAE56}" destId="{522A6065-EFB9-4103-8EFE-D18162C84588}" srcOrd="2" destOrd="0" parTransId="{F79CA63E-7578-40DD-9B5C-414282120AE8}" sibTransId="{BB201A3F-D95C-440C-8790-159D6C5914C3}"/>
    <dgm:cxn modelId="{FF342CFE-ECCA-4711-A460-E9F953165811}" srcId="{6591C34B-4168-406A-933E-8D2B0A7EAE56}" destId="{1F57C6E2-17E0-4B13-84E1-B009EE97407C}" srcOrd="0" destOrd="0" parTransId="{4DCBF655-6604-4BCA-AE3D-FC85B626AEFB}" sibTransId="{BF4EB728-5AAE-4E48-B23A-1B0E3E6CCF94}"/>
    <dgm:cxn modelId="{0361D626-A60A-453A-9CAB-A70DB632A2E8}" srcId="{6591C34B-4168-406A-933E-8D2B0A7EAE56}" destId="{9871FC7D-C879-4C73-AD24-056149991994}" srcOrd="4" destOrd="0" parTransId="{F756E4EF-5AD0-49B5-A777-7CC87F48E6CA}" sibTransId="{7EC40D85-0D8D-48E5-8313-B4F19E8BCB8E}"/>
    <dgm:cxn modelId="{3D7AC654-CBC1-4BDE-B62C-7845A19BD497}" srcId="{6591C34B-4168-406A-933E-8D2B0A7EAE56}" destId="{EAC7A487-E2FC-4854-8488-C04FC13FBC35}" srcOrd="1" destOrd="0" parTransId="{65D49268-05FC-43B0-BCFF-57EE1276650F}" sibTransId="{8698D650-8744-4F8A-BA7D-6F7094658DDD}"/>
    <dgm:cxn modelId="{A2ABF4FE-D750-4B92-A29D-29799D02B75C}" type="presOf" srcId="{522A6065-EFB9-4103-8EFE-D18162C84588}" destId="{49B851F1-71E0-4041-9A48-FE4ACF6EF2AD}" srcOrd="0" destOrd="0" presId="urn:microsoft.com/office/officeart/2005/8/layout/hList3"/>
    <dgm:cxn modelId="{0E83539D-A48E-4809-A472-26534AB700CB}" type="presOf" srcId="{9871FC7D-C879-4C73-AD24-056149991994}" destId="{8D9C876F-1BA6-4BAE-AD6C-20673AE98867}" srcOrd="0" destOrd="0" presId="urn:microsoft.com/office/officeart/2005/8/layout/hList3"/>
    <dgm:cxn modelId="{020E00F7-DDC2-43B0-8BC5-AE44C678213C}" srcId="{C13EB55E-0729-48F3-B673-5A375E630E33}" destId="{6591C34B-4168-406A-933E-8D2B0A7EAE56}" srcOrd="0" destOrd="0" parTransId="{2887A37F-5AB8-43FD-B19B-5ACB5D940198}" sibTransId="{CD2D5D2E-343F-44FA-BEE5-C33E74A586BF}"/>
    <dgm:cxn modelId="{1ADCC339-FD99-4AFE-AC60-368326BDD09B}" type="presOf" srcId="{C13EB55E-0729-48F3-B673-5A375E630E33}" destId="{25F38077-4B68-418A-B8D9-2F4FDEA8BF9C}" srcOrd="0" destOrd="0" presId="urn:microsoft.com/office/officeart/2005/8/layout/hList3"/>
    <dgm:cxn modelId="{7A731029-E4FF-44D7-A49B-13B7A2FF9CBA}" type="presOf" srcId="{1F57C6E2-17E0-4B13-84E1-B009EE97407C}" destId="{A5BEE7DA-8473-4888-AEFF-5CD411355275}" srcOrd="0" destOrd="0" presId="urn:microsoft.com/office/officeart/2005/8/layout/hList3"/>
    <dgm:cxn modelId="{AD18F99F-27F3-4047-BDCD-71AAAB2E1919}" type="presOf" srcId="{1434F969-510C-417E-9DCC-9767596DFCC8}" destId="{8520DC17-69A3-4269-A6E1-476EA5971394}" srcOrd="0" destOrd="0" presId="urn:microsoft.com/office/officeart/2005/8/layout/hList3"/>
    <dgm:cxn modelId="{864EBDD2-7326-44E6-A45F-546B4C526FD3}" srcId="{6591C34B-4168-406A-933E-8D2B0A7EAE56}" destId="{2DD2A6B2-9A29-4F3D-8955-313D61A9DFD6}" srcOrd="5" destOrd="0" parTransId="{A1220953-4DA0-4AC2-8CF1-F3CAAA68AB34}" sibTransId="{F18A8F6C-B2AE-4C7D-874D-D2885765EE7A}"/>
    <dgm:cxn modelId="{B78D66BB-937F-4129-A26C-D347D3A60886}" type="presParOf" srcId="{25F38077-4B68-418A-B8D9-2F4FDEA8BF9C}" destId="{9FAE0F60-B72B-4CAE-8D76-FD4E63505E2E}" srcOrd="0" destOrd="0" presId="urn:microsoft.com/office/officeart/2005/8/layout/hList3"/>
    <dgm:cxn modelId="{138AB44C-97E6-4F32-969F-4000D2AC68F1}" type="presParOf" srcId="{25F38077-4B68-418A-B8D9-2F4FDEA8BF9C}" destId="{7AA0C0A5-C329-4648-93A3-4C317CE1C7A3}" srcOrd="1" destOrd="0" presId="urn:microsoft.com/office/officeart/2005/8/layout/hList3"/>
    <dgm:cxn modelId="{8DE488CA-BCAD-4FC2-842C-F78A788E355C}" type="presParOf" srcId="{7AA0C0A5-C329-4648-93A3-4C317CE1C7A3}" destId="{A5BEE7DA-8473-4888-AEFF-5CD411355275}" srcOrd="0" destOrd="0" presId="urn:microsoft.com/office/officeart/2005/8/layout/hList3"/>
    <dgm:cxn modelId="{0281FAF6-0F33-4A56-921F-70370A048BF5}" type="presParOf" srcId="{7AA0C0A5-C329-4648-93A3-4C317CE1C7A3}" destId="{C7AE6CED-E3E9-4B7F-A8E6-8123FFF15D00}" srcOrd="1" destOrd="0" presId="urn:microsoft.com/office/officeart/2005/8/layout/hList3"/>
    <dgm:cxn modelId="{5818F6E5-273E-41C6-9B12-DC4E407EC386}" type="presParOf" srcId="{7AA0C0A5-C329-4648-93A3-4C317CE1C7A3}" destId="{49B851F1-71E0-4041-9A48-FE4ACF6EF2AD}" srcOrd="2" destOrd="0" presId="urn:microsoft.com/office/officeart/2005/8/layout/hList3"/>
    <dgm:cxn modelId="{94FECD2C-B8B0-4FB2-894C-8FEFABB8B06B}" type="presParOf" srcId="{7AA0C0A5-C329-4648-93A3-4C317CE1C7A3}" destId="{8520DC17-69A3-4269-A6E1-476EA5971394}" srcOrd="3" destOrd="0" presId="urn:microsoft.com/office/officeart/2005/8/layout/hList3"/>
    <dgm:cxn modelId="{C6E5734A-44CC-4458-AE6B-A2EDE4D53658}" type="presParOf" srcId="{7AA0C0A5-C329-4648-93A3-4C317CE1C7A3}" destId="{8D9C876F-1BA6-4BAE-AD6C-20673AE98867}" srcOrd="4" destOrd="0" presId="urn:microsoft.com/office/officeart/2005/8/layout/hList3"/>
    <dgm:cxn modelId="{FFFC7A72-9C68-4914-A03C-BD9E3F95A7F4}" type="presParOf" srcId="{7AA0C0A5-C329-4648-93A3-4C317CE1C7A3}" destId="{2513C037-3339-48FF-824A-B99178A20D2C}" srcOrd="5" destOrd="0" presId="urn:microsoft.com/office/officeart/2005/8/layout/hList3"/>
    <dgm:cxn modelId="{83DF3C1B-358D-4F43-AA0D-8E4D8343D85E}" type="presParOf" srcId="{25F38077-4B68-418A-B8D9-2F4FDEA8BF9C}" destId="{E887E68F-4153-4FFA-8814-0538B2BE26D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532EF-75C1-4098-829E-BA1F6C0617EE}">
      <dsp:nvSpPr>
        <dsp:cNvPr id="0" name=""/>
        <dsp:cNvSpPr/>
      </dsp:nvSpPr>
      <dsp:spPr>
        <a:xfrm>
          <a:off x="0" y="21356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B74F6-B155-4312-8329-BBABBDDA0A00}">
      <dsp:nvSpPr>
        <dsp:cNvPr id="0" name=""/>
        <dsp:cNvSpPr/>
      </dsp:nvSpPr>
      <dsp:spPr>
        <a:xfrm>
          <a:off x="388620" y="30164"/>
          <a:ext cx="3068869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Bilabial (4) </a:t>
          </a:r>
          <a:endParaRPr lang="en-US" sz="2400" b="1" kern="1200" dirty="0"/>
        </a:p>
      </dsp:txBody>
      <dsp:txXfrm>
        <a:off x="405913" y="47457"/>
        <a:ext cx="3034283" cy="319654"/>
      </dsp:txXfrm>
    </dsp:sp>
    <dsp:sp modelId="{61F7B2E9-C147-41BB-A4B0-123686A059A2}">
      <dsp:nvSpPr>
        <dsp:cNvPr id="0" name=""/>
        <dsp:cNvSpPr/>
      </dsp:nvSpPr>
      <dsp:spPr>
        <a:xfrm>
          <a:off x="0" y="75788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93C049-3A60-4909-AF97-3B69C40D7AE2}">
      <dsp:nvSpPr>
        <dsp:cNvPr id="0" name=""/>
        <dsp:cNvSpPr/>
      </dsp:nvSpPr>
      <dsp:spPr>
        <a:xfrm>
          <a:off x="388620" y="58076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Labio</a:t>
          </a:r>
          <a:r>
            <a:rPr lang="en-US" sz="2400" b="1" kern="1200" dirty="0" smtClean="0"/>
            <a:t>-dental (2) </a:t>
          </a:r>
          <a:endParaRPr lang="en-US" sz="2400" b="1" kern="1200" dirty="0"/>
        </a:p>
      </dsp:txBody>
      <dsp:txXfrm>
        <a:off x="405913" y="598054"/>
        <a:ext cx="3034338" cy="319654"/>
      </dsp:txXfrm>
    </dsp:sp>
    <dsp:sp modelId="{01012E5B-914A-47F1-9B85-7321AF2F50B1}">
      <dsp:nvSpPr>
        <dsp:cNvPr id="0" name=""/>
        <dsp:cNvSpPr/>
      </dsp:nvSpPr>
      <dsp:spPr>
        <a:xfrm>
          <a:off x="0" y="130220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8E8EA-A74C-4C56-A1FD-B0139985C4F9}">
      <dsp:nvSpPr>
        <dsp:cNvPr id="0" name=""/>
        <dsp:cNvSpPr/>
      </dsp:nvSpPr>
      <dsp:spPr>
        <a:xfrm>
          <a:off x="388620" y="112508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Dental (2) </a:t>
          </a:r>
          <a:endParaRPr lang="en-US" sz="2400" b="1" kern="1200" dirty="0"/>
        </a:p>
      </dsp:txBody>
      <dsp:txXfrm>
        <a:off x="405913" y="1142374"/>
        <a:ext cx="3034338" cy="319654"/>
      </dsp:txXfrm>
    </dsp:sp>
    <dsp:sp modelId="{F8A7E084-1CE2-4B21-8C96-C6428D7D9A29}">
      <dsp:nvSpPr>
        <dsp:cNvPr id="0" name=""/>
        <dsp:cNvSpPr/>
      </dsp:nvSpPr>
      <dsp:spPr>
        <a:xfrm>
          <a:off x="0" y="184652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BD684-2C6E-4DBE-BD81-54B6AAAA9020}">
      <dsp:nvSpPr>
        <dsp:cNvPr id="0" name=""/>
        <dsp:cNvSpPr/>
      </dsp:nvSpPr>
      <dsp:spPr>
        <a:xfrm>
          <a:off x="388620" y="166940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Alveolar (6) </a:t>
          </a:r>
          <a:endParaRPr lang="en-US" sz="2400" b="1" kern="1200" dirty="0"/>
        </a:p>
      </dsp:txBody>
      <dsp:txXfrm>
        <a:off x="405913" y="1686694"/>
        <a:ext cx="3034338" cy="319654"/>
      </dsp:txXfrm>
    </dsp:sp>
    <dsp:sp modelId="{F5938D05-BE93-43D0-93D5-2A46874D7CF5}">
      <dsp:nvSpPr>
        <dsp:cNvPr id="0" name=""/>
        <dsp:cNvSpPr/>
      </dsp:nvSpPr>
      <dsp:spPr>
        <a:xfrm>
          <a:off x="0" y="239084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8640B-4333-49EF-BB76-63A1754098FD}">
      <dsp:nvSpPr>
        <dsp:cNvPr id="0" name=""/>
        <dsp:cNvSpPr/>
      </dsp:nvSpPr>
      <dsp:spPr>
        <a:xfrm>
          <a:off x="388620" y="221372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Post Alveolar (1) </a:t>
          </a:r>
          <a:endParaRPr lang="en-US" sz="2400" b="1" kern="1200" dirty="0"/>
        </a:p>
      </dsp:txBody>
      <dsp:txXfrm>
        <a:off x="405913" y="2231014"/>
        <a:ext cx="3034338" cy="319654"/>
      </dsp:txXfrm>
    </dsp:sp>
    <dsp:sp modelId="{A247E8EC-1E63-4ABF-895A-6699C049F4AA}">
      <dsp:nvSpPr>
        <dsp:cNvPr id="0" name=""/>
        <dsp:cNvSpPr/>
      </dsp:nvSpPr>
      <dsp:spPr>
        <a:xfrm>
          <a:off x="0" y="293516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62227-3A81-481B-A358-B363018F54C5}">
      <dsp:nvSpPr>
        <dsp:cNvPr id="0" name=""/>
        <dsp:cNvSpPr/>
      </dsp:nvSpPr>
      <dsp:spPr>
        <a:xfrm>
          <a:off x="388620" y="2758041"/>
          <a:ext cx="3034212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Palate Alveolar (4) </a:t>
          </a:r>
          <a:endParaRPr lang="en-US" sz="2400" b="1" kern="1200" dirty="0"/>
        </a:p>
      </dsp:txBody>
      <dsp:txXfrm>
        <a:off x="405913" y="2775334"/>
        <a:ext cx="2999626" cy="319654"/>
      </dsp:txXfrm>
    </dsp:sp>
    <dsp:sp modelId="{A157EF0A-62FE-4402-BD74-32BDFE021E59}">
      <dsp:nvSpPr>
        <dsp:cNvPr id="0" name=""/>
        <dsp:cNvSpPr/>
      </dsp:nvSpPr>
      <dsp:spPr>
        <a:xfrm>
          <a:off x="0" y="347948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681EA-8E62-4008-BF92-E658ABE5DDEB}">
      <dsp:nvSpPr>
        <dsp:cNvPr id="0" name=""/>
        <dsp:cNvSpPr/>
      </dsp:nvSpPr>
      <dsp:spPr>
        <a:xfrm>
          <a:off x="388620" y="330236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Palatal (1) </a:t>
          </a:r>
          <a:endParaRPr lang="en-US" sz="2400" b="1" kern="1200" dirty="0"/>
        </a:p>
      </dsp:txBody>
      <dsp:txXfrm>
        <a:off x="405913" y="3319654"/>
        <a:ext cx="3034338" cy="319654"/>
      </dsp:txXfrm>
    </dsp:sp>
    <dsp:sp modelId="{48A1C240-9967-4989-9187-FC132A2D8C6A}">
      <dsp:nvSpPr>
        <dsp:cNvPr id="0" name=""/>
        <dsp:cNvSpPr/>
      </dsp:nvSpPr>
      <dsp:spPr>
        <a:xfrm>
          <a:off x="0" y="402380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97E889-2BAB-41B9-AC07-4BD4554433AF}">
      <dsp:nvSpPr>
        <dsp:cNvPr id="0" name=""/>
        <dsp:cNvSpPr/>
      </dsp:nvSpPr>
      <dsp:spPr>
        <a:xfrm>
          <a:off x="388620" y="384668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Velar (4) </a:t>
          </a:r>
          <a:endParaRPr lang="en-US" sz="2400" b="1" kern="1200" dirty="0"/>
        </a:p>
      </dsp:txBody>
      <dsp:txXfrm>
        <a:off x="405913" y="3863974"/>
        <a:ext cx="3034338" cy="319654"/>
      </dsp:txXfrm>
    </dsp:sp>
    <dsp:sp modelId="{F6C0BBA9-EB1A-4808-8421-BF41BAAFA62B}">
      <dsp:nvSpPr>
        <dsp:cNvPr id="0" name=""/>
        <dsp:cNvSpPr/>
      </dsp:nvSpPr>
      <dsp:spPr>
        <a:xfrm>
          <a:off x="0" y="456812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43DF6-129C-49D3-970F-B9DC15E3FC0F}">
      <dsp:nvSpPr>
        <dsp:cNvPr id="0" name=""/>
        <dsp:cNvSpPr/>
      </dsp:nvSpPr>
      <dsp:spPr>
        <a:xfrm>
          <a:off x="388620" y="4391001"/>
          <a:ext cx="3068924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Glottal (1) </a:t>
          </a:r>
          <a:endParaRPr lang="en-US" sz="2400" b="1" kern="1200" dirty="0"/>
        </a:p>
      </dsp:txBody>
      <dsp:txXfrm>
        <a:off x="405913" y="4408294"/>
        <a:ext cx="3034338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88F7A2-88CF-4228-9663-A1FF8505B2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583C60A-3DF7-4D46-BAB0-D708A0DCFD3D}" type="datetimeFigureOut">
              <a:rPr lang="en-US" smtClean="0"/>
              <a:pPr/>
              <a:t>11/21/2020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268605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CLASSIFICATION OF CONSONANTS ACCORDING TO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MANNER OF ARTICULATION &amp; PLACE OF ARTICULATION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648200"/>
            <a:ext cx="7162800" cy="17526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w Cen MT Condensed Extra Bold" pitchFamily="34" charset="0"/>
              </a:rPr>
              <a:t>MRS.K.DEEPA </a:t>
            </a:r>
            <a:r>
              <a:rPr lang="en-US" sz="2800" b="1" dirty="0" err="1" smtClean="0">
                <a:solidFill>
                  <a:srgbClr val="C00000"/>
                </a:solidFill>
                <a:latin typeface="Tw Cen MT Condensed Extra Bold" pitchFamily="34" charset="0"/>
              </a:rPr>
              <a:t>M.A.,M.Phil.,M.Ed.,M.Phil.,NET</a:t>
            </a:r>
            <a:endParaRPr lang="en-US" sz="2800" b="1" dirty="0" smtClean="0">
              <a:solidFill>
                <a:srgbClr val="C00000"/>
              </a:solidFill>
              <a:latin typeface="Tw Cen MT Condensed Extra Bold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w Cen MT Condensed Extra Bold" pitchFamily="34" charset="0"/>
              </a:rPr>
              <a:t>ASSTISTANT PROFESSOR OF </a:t>
            </a:r>
            <a:r>
              <a:rPr lang="en-US" sz="2800" b="1" dirty="0" smtClean="0">
                <a:solidFill>
                  <a:srgbClr val="C00000"/>
                </a:solidFill>
                <a:latin typeface="Tw Cen MT Condensed Extra Bold" pitchFamily="34" charset="0"/>
              </a:rPr>
              <a:t>ENGLISH EDUCATION</a:t>
            </a:r>
            <a:endParaRPr lang="en-US" sz="2800" b="1" dirty="0" smtClean="0">
              <a:solidFill>
                <a:srgbClr val="C00000"/>
              </a:solidFill>
              <a:latin typeface="Tw Cen MT Condensed Extra Bold" pitchFamily="34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Tw Cen MT Condensed Extra Bold" pitchFamily="34" charset="0"/>
              </a:rPr>
              <a:t>AVINASHILINGAM </a:t>
            </a:r>
            <a:r>
              <a:rPr lang="en-US" sz="2800" b="1" dirty="0" smtClean="0">
                <a:solidFill>
                  <a:schemeClr val="tx1"/>
                </a:solidFill>
                <a:latin typeface="Tw Cen MT Condensed Extra Bold" pitchFamily="34" charset="0"/>
              </a:rPr>
              <a:t>INSTITUTE </a:t>
            </a:r>
            <a:r>
              <a:rPr lang="en-US" sz="2800" b="1" dirty="0">
                <a:solidFill>
                  <a:schemeClr val="tx1"/>
                </a:solidFill>
                <a:latin typeface="Tw Cen MT Condensed Extra Bold" pitchFamily="34" charset="0"/>
              </a:rPr>
              <a:t>FOR HOME SCIENCE AND HIGHER EDUCATION FOR WOMEN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Tw Cen MT Condensed Extra Bold" pitchFamily="34" charset="0"/>
              </a:rPr>
              <a:t>COIMBATORE </a:t>
            </a:r>
          </a:p>
          <a:p>
            <a:pPr algn="ctr"/>
            <a:endParaRPr lang="en-US" sz="2800" b="1" dirty="0">
              <a:solidFill>
                <a:srgbClr val="C00000"/>
              </a:solidFill>
              <a:latin typeface="Tw Cen MT Condensed Extra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Affricates</a:t>
            </a: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Sounds that are produced with a stricture of complete closure and slow release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List of Affricates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/t</a:t>
            </a:r>
            <a:r>
              <a:rPr lang="en-US" b="1" dirty="0" smtClean="0">
                <a:solidFill>
                  <a:srgbClr val="FF33CC"/>
                </a:solidFill>
                <a:latin typeface="Calisto MT"/>
              </a:rPr>
              <a:t>∫</a:t>
            </a:r>
            <a:r>
              <a:rPr lang="en-US" b="1" dirty="0" smtClean="0">
                <a:solidFill>
                  <a:srgbClr val="FF33CC"/>
                </a:solidFill>
              </a:rPr>
              <a:t>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/d3/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5814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Nasals</a:t>
            </a:r>
          </a:p>
          <a:p>
            <a:pPr algn="just">
              <a:buNone/>
            </a:pPr>
            <a:r>
              <a:rPr lang="en-US" dirty="0" smtClean="0"/>
              <a:t>Sounds that are articulated with the stricture of complete oral closure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List of Nasals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/m/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/n/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/ŋ/</a:t>
            </a:r>
            <a:endParaRPr lang="en-US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Fricatives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Sounds that are produced with the stricture of close approximation (active articulator is brought close to passive articulator – very narrow gap and lung air escapes thro’ it 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List of Fricatives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/f/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/v/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</a:t>
            </a:r>
            <a:r>
              <a:rPr lang="el-GR" b="1" dirty="0" smtClean="0">
                <a:solidFill>
                  <a:srgbClr val="FF33CC"/>
                </a:solidFill>
              </a:rPr>
              <a:t>θ</a:t>
            </a:r>
            <a:r>
              <a:rPr lang="en-US" b="1" dirty="0" smtClean="0">
                <a:solidFill>
                  <a:srgbClr val="FF33CC"/>
                </a:solidFill>
              </a:rPr>
              <a:t>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/ð/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/s/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/z/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/ʃ/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/3/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/h/</a:t>
            </a:r>
            <a:endParaRPr lang="en-US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3810000" cy="4830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Lateral</a:t>
            </a:r>
          </a:p>
          <a:p>
            <a:pPr>
              <a:buNone/>
            </a:pPr>
            <a:r>
              <a:rPr lang="en-US" dirty="0" smtClean="0"/>
              <a:t>Partial closure – sounds that are articulated with a stricture of complete closure in the centre of vocal tract but with the air escaping along the sides of the tongue without any friction are called laterals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Lateral - </a:t>
            </a:r>
            <a:r>
              <a:rPr lang="en-US" b="1" dirty="0" smtClean="0">
                <a:solidFill>
                  <a:srgbClr val="FF33CC"/>
                </a:solidFill>
              </a:rPr>
              <a:t>/l/</a:t>
            </a:r>
            <a:endParaRPr lang="en-US" b="1" dirty="0">
              <a:solidFill>
                <a:srgbClr val="FF33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4038600" cy="4830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Approximants</a:t>
            </a:r>
          </a:p>
          <a:p>
            <a:pPr>
              <a:buNone/>
            </a:pPr>
            <a:r>
              <a:rPr lang="en-US" dirty="0" smtClean="0"/>
              <a:t>Open approximation – sound that are articulated with a stricture of open approximation are called semi vowels or frictionless continuants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List of approximants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/r/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/j/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/w/</a:t>
            </a:r>
            <a:endParaRPr lang="en-US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 smtClean="0"/>
              <a:t>/p/ </a:t>
            </a:r>
            <a:endParaRPr lang="en-US" sz="6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During the articulation of this consonant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The soft palate is raised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The nasal passage is shut off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Lips contact with each other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Vocal cords are kept wide apart</a:t>
            </a:r>
          </a:p>
          <a:p>
            <a:pPr lvl="1">
              <a:buNone/>
            </a:pPr>
            <a:r>
              <a:rPr lang="en-US" sz="3200" dirty="0" smtClean="0"/>
              <a:t>Stricture involved is complete closure and sudden release </a:t>
            </a:r>
            <a:r>
              <a:rPr lang="en-US" sz="3200" b="1" dirty="0" smtClean="0">
                <a:solidFill>
                  <a:srgbClr val="FF0000"/>
                </a:solidFill>
              </a:rPr>
              <a:t>(manner)</a:t>
            </a:r>
          </a:p>
          <a:p>
            <a:pPr>
              <a:buNone/>
            </a:pPr>
            <a:r>
              <a:rPr lang="en-US" sz="3200" dirty="0" smtClean="0"/>
              <a:t>Therefore /p/ is a </a:t>
            </a:r>
            <a:r>
              <a:rPr lang="en-US" sz="3200" b="1" dirty="0" smtClean="0"/>
              <a:t>voiceless bilabial plosive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36638"/>
          </a:xfrm>
        </p:spPr>
        <p:txBody>
          <a:bodyPr/>
          <a:lstStyle/>
          <a:p>
            <a:r>
              <a:rPr lang="en-US" b="1" dirty="0" smtClean="0"/>
              <a:t>Consonant chart </a:t>
            </a:r>
            <a:endParaRPr lang="en-US" b="1" dirty="0"/>
          </a:p>
        </p:txBody>
      </p:sp>
      <p:pic>
        <p:nvPicPr>
          <p:cNvPr id="7" name="Content Placeholder 6" descr="Consonant_chart_finalisimo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066800"/>
            <a:ext cx="8001000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Examples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7"/>
            <a:ext cx="4038600" cy="4830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/p/</a:t>
            </a:r>
            <a:r>
              <a:rPr lang="en-US" dirty="0" smtClean="0"/>
              <a:t> - pit, park, pull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/b/</a:t>
            </a:r>
            <a:r>
              <a:rPr lang="en-US" dirty="0" smtClean="0"/>
              <a:t> - bit, bark, bull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/t/</a:t>
            </a:r>
            <a:r>
              <a:rPr lang="en-US" dirty="0" smtClean="0"/>
              <a:t> - ten, tan, tune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/d/ </a:t>
            </a:r>
            <a:r>
              <a:rPr lang="en-US" dirty="0" smtClean="0"/>
              <a:t>- do, den, done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/k/ </a:t>
            </a:r>
            <a:r>
              <a:rPr lang="en-US" dirty="0" smtClean="0"/>
              <a:t>- cave, cap, class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/g/ </a:t>
            </a:r>
            <a:r>
              <a:rPr lang="en-US" dirty="0" smtClean="0"/>
              <a:t>- gave, girl, gap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/t</a:t>
            </a:r>
            <a:r>
              <a:rPr lang="en-US" dirty="0" smtClean="0">
                <a:solidFill>
                  <a:srgbClr val="FF33CC"/>
                </a:solidFill>
                <a:latin typeface="Calisto MT"/>
              </a:rPr>
              <a:t>∫</a:t>
            </a:r>
            <a:r>
              <a:rPr lang="en-US" dirty="0" smtClean="0">
                <a:solidFill>
                  <a:srgbClr val="FF33CC"/>
                </a:solidFill>
              </a:rPr>
              <a:t>/ </a:t>
            </a:r>
            <a:r>
              <a:rPr lang="en-US" dirty="0" smtClean="0"/>
              <a:t>- cheer, choice, chin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/d3/ </a:t>
            </a:r>
            <a:r>
              <a:rPr lang="en-US" dirty="0" smtClean="0"/>
              <a:t>- joke, gin, jest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/m/ </a:t>
            </a:r>
            <a:r>
              <a:rPr lang="en-US" dirty="0" smtClean="0"/>
              <a:t>- him, lamp, limp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/n/ </a:t>
            </a:r>
            <a:r>
              <a:rPr lang="en-US" dirty="0" smtClean="0"/>
              <a:t>- won, tin, send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/ŋ/ </a:t>
            </a:r>
            <a:r>
              <a:rPr lang="en-US" dirty="0" smtClean="0"/>
              <a:t>- sing, rang, sung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295400"/>
            <a:ext cx="3657600" cy="4830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/f/ </a:t>
            </a:r>
            <a:r>
              <a:rPr lang="en-US" dirty="0" smtClean="0"/>
              <a:t>- feel, fast, fan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/v/ </a:t>
            </a:r>
            <a:r>
              <a:rPr lang="en-US" dirty="0" smtClean="0"/>
              <a:t>- vast, very, van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</a:t>
            </a:r>
            <a:r>
              <a:rPr lang="el-GR" dirty="0" smtClean="0">
                <a:solidFill>
                  <a:srgbClr val="FF33CC"/>
                </a:solidFill>
              </a:rPr>
              <a:t>θ</a:t>
            </a:r>
            <a:r>
              <a:rPr lang="en-US" dirty="0" smtClean="0">
                <a:solidFill>
                  <a:srgbClr val="FF33CC"/>
                </a:solidFill>
              </a:rPr>
              <a:t>/ </a:t>
            </a:r>
            <a:r>
              <a:rPr lang="en-US" dirty="0" smtClean="0"/>
              <a:t>- thin, think, thank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/ð/ </a:t>
            </a:r>
            <a:r>
              <a:rPr lang="en-US" dirty="0" smtClean="0"/>
              <a:t>- then, this, that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/s/ </a:t>
            </a:r>
            <a:r>
              <a:rPr lang="en-US" dirty="0" smtClean="0"/>
              <a:t>- sink, said, swan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/z/ </a:t>
            </a:r>
            <a:r>
              <a:rPr lang="en-US" dirty="0" smtClean="0"/>
              <a:t>- zinc, zone, zed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/ʃ/ </a:t>
            </a:r>
            <a:r>
              <a:rPr lang="en-US" dirty="0" smtClean="0"/>
              <a:t>- show, short, mesh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/3/ </a:t>
            </a:r>
            <a:r>
              <a:rPr lang="en-US" dirty="0" smtClean="0"/>
              <a:t>- vision, rouge, closure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/h/ </a:t>
            </a:r>
            <a:r>
              <a:rPr lang="en-US" dirty="0" smtClean="0"/>
              <a:t>- heart, hare, her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/l/ </a:t>
            </a:r>
            <a:r>
              <a:rPr lang="en-US" dirty="0" smtClean="0"/>
              <a:t>- leaf, learn, late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/r/</a:t>
            </a:r>
            <a:r>
              <a:rPr lang="en-US" dirty="0" smtClean="0"/>
              <a:t> - read, rule, run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/j/ </a:t>
            </a:r>
            <a:r>
              <a:rPr lang="en-US" dirty="0" smtClean="0"/>
              <a:t>- yard, yacht, yet</a:t>
            </a:r>
          </a:p>
          <a:p>
            <a:pPr>
              <a:buNone/>
            </a:pPr>
            <a:r>
              <a:rPr lang="en-US" dirty="0" smtClean="0">
                <a:solidFill>
                  <a:srgbClr val="FF33CC"/>
                </a:solidFill>
              </a:rPr>
              <a:t>/w/ </a:t>
            </a:r>
            <a:r>
              <a:rPr lang="en-US" dirty="0" smtClean="0"/>
              <a:t>- watch, wet, white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Description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/p/ - voiceless bilabial plosive</a:t>
            </a:r>
          </a:p>
          <a:p>
            <a:pPr>
              <a:buNone/>
            </a:pPr>
            <a:r>
              <a:rPr lang="en-US" dirty="0" smtClean="0"/>
              <a:t>/b/ - voiced bilabial plosive</a:t>
            </a:r>
          </a:p>
          <a:p>
            <a:pPr>
              <a:buNone/>
            </a:pPr>
            <a:r>
              <a:rPr lang="en-US" dirty="0" smtClean="0"/>
              <a:t>/t/ - voiceless alveolar plosive</a:t>
            </a:r>
          </a:p>
          <a:p>
            <a:pPr>
              <a:buNone/>
            </a:pPr>
            <a:r>
              <a:rPr lang="en-US" dirty="0" smtClean="0"/>
              <a:t>/d/ - voiced alveolar plosive</a:t>
            </a:r>
          </a:p>
          <a:p>
            <a:pPr>
              <a:buNone/>
            </a:pPr>
            <a:r>
              <a:rPr lang="en-US" dirty="0" smtClean="0"/>
              <a:t>/k/ - voiceless velar plosive</a:t>
            </a:r>
          </a:p>
          <a:p>
            <a:pPr>
              <a:buNone/>
            </a:pPr>
            <a:r>
              <a:rPr lang="en-US" dirty="0" smtClean="0"/>
              <a:t>/g/ - voiced velar plosive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Assignment </a:t>
            </a:r>
          </a:p>
          <a:p>
            <a:pPr>
              <a:buNone/>
            </a:pPr>
            <a:r>
              <a:rPr lang="en-US" dirty="0" smtClean="0"/>
              <a:t>/t</a:t>
            </a:r>
            <a:r>
              <a:rPr lang="en-US" dirty="0" smtClean="0">
                <a:latin typeface="Calisto MT"/>
              </a:rPr>
              <a:t>∫</a:t>
            </a:r>
            <a:r>
              <a:rPr lang="en-US" dirty="0" smtClean="0"/>
              <a:t>/ -</a:t>
            </a:r>
          </a:p>
          <a:p>
            <a:pPr>
              <a:buNone/>
            </a:pPr>
            <a:r>
              <a:rPr lang="en-US" dirty="0" smtClean="0"/>
              <a:t>/d3/ -</a:t>
            </a:r>
          </a:p>
          <a:p>
            <a:pPr>
              <a:buNone/>
            </a:pPr>
            <a:r>
              <a:rPr lang="en-US" dirty="0" smtClean="0"/>
              <a:t>/m/ -</a:t>
            </a:r>
          </a:p>
          <a:p>
            <a:pPr>
              <a:buNone/>
            </a:pPr>
            <a:r>
              <a:rPr lang="en-US" dirty="0" smtClean="0"/>
              <a:t>/n/ -</a:t>
            </a:r>
          </a:p>
          <a:p>
            <a:pPr>
              <a:buNone/>
            </a:pPr>
            <a:r>
              <a:rPr lang="en-US" dirty="0" smtClean="0"/>
              <a:t>/ŋ/ -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/f/ -</a:t>
            </a:r>
          </a:p>
          <a:p>
            <a:pPr>
              <a:buNone/>
            </a:pPr>
            <a:r>
              <a:rPr lang="en-US" dirty="0" smtClean="0"/>
              <a:t>/v/ -</a:t>
            </a:r>
          </a:p>
          <a:p>
            <a:pPr>
              <a:buNone/>
            </a:pPr>
            <a:r>
              <a:rPr lang="en-US" dirty="0" smtClean="0"/>
              <a:t>/</a:t>
            </a:r>
            <a:r>
              <a:rPr lang="el-GR" dirty="0" smtClean="0"/>
              <a:t>θ</a:t>
            </a:r>
            <a:r>
              <a:rPr lang="en-US" dirty="0" smtClean="0"/>
              <a:t>/ -</a:t>
            </a:r>
          </a:p>
          <a:p>
            <a:pPr>
              <a:buNone/>
            </a:pPr>
            <a:r>
              <a:rPr lang="en-US" dirty="0" smtClean="0"/>
              <a:t>/ð/ -</a:t>
            </a:r>
          </a:p>
          <a:p>
            <a:pPr>
              <a:buNone/>
            </a:pPr>
            <a:r>
              <a:rPr lang="en-US" dirty="0" smtClean="0"/>
              <a:t>/s/ -</a:t>
            </a:r>
          </a:p>
          <a:p>
            <a:pPr>
              <a:buNone/>
            </a:pPr>
            <a:r>
              <a:rPr lang="en-US" dirty="0" smtClean="0"/>
              <a:t>/z/ -</a:t>
            </a:r>
          </a:p>
          <a:p>
            <a:pPr>
              <a:buNone/>
            </a:pPr>
            <a:r>
              <a:rPr lang="en-US" dirty="0" smtClean="0"/>
              <a:t>/ʃ/ -</a:t>
            </a:r>
          </a:p>
          <a:p>
            <a:pPr>
              <a:buNone/>
            </a:pPr>
            <a:r>
              <a:rPr lang="en-US" dirty="0" smtClean="0"/>
              <a:t>/3/ -</a:t>
            </a:r>
          </a:p>
          <a:p>
            <a:pPr>
              <a:buNone/>
            </a:pPr>
            <a:r>
              <a:rPr lang="en-US" dirty="0" smtClean="0"/>
              <a:t>/h/ -</a:t>
            </a:r>
          </a:p>
          <a:p>
            <a:pPr>
              <a:buNone/>
            </a:pPr>
            <a:r>
              <a:rPr lang="en-US" dirty="0" smtClean="0"/>
              <a:t>/l/ -</a:t>
            </a:r>
          </a:p>
          <a:p>
            <a:pPr>
              <a:buNone/>
            </a:pPr>
            <a:r>
              <a:rPr lang="en-US" dirty="0" smtClean="0"/>
              <a:t>/r/ -</a:t>
            </a:r>
          </a:p>
          <a:p>
            <a:pPr>
              <a:buNone/>
            </a:pPr>
            <a:r>
              <a:rPr lang="en-US" dirty="0" smtClean="0"/>
              <a:t>/j/ -</a:t>
            </a:r>
          </a:p>
          <a:p>
            <a:pPr>
              <a:buNone/>
            </a:pPr>
            <a:r>
              <a:rPr lang="en-US" dirty="0" smtClean="0"/>
              <a:t>/w/ -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The End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Producing a consonant involves making the vocal tract narrower at some location than it usually is 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We call this narrowing a </a:t>
            </a:r>
            <a:r>
              <a:rPr lang="en-US" b="1" dirty="0" smtClean="0"/>
              <a:t>constriction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Which consonant you're pronouncing depends on where in the vocal tract the constriction is and how narrow it is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It also depends on a few other things, such as whether the vocal folds are vibrating and whether air is flowing through the nose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002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…cont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276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dirty="0" smtClean="0"/>
              <a:t>We classify consonants along three major dimensions: </a:t>
            </a:r>
          </a:p>
          <a:p>
            <a:r>
              <a:rPr lang="en-US" sz="3300" dirty="0" smtClean="0"/>
              <a:t>place of articulation </a:t>
            </a:r>
          </a:p>
          <a:p>
            <a:r>
              <a:rPr lang="en-US" sz="3300" dirty="0" smtClean="0"/>
              <a:t>manner of articulation </a:t>
            </a:r>
          </a:p>
          <a:p>
            <a:r>
              <a:rPr lang="en-US" sz="3300" dirty="0" smtClean="0"/>
              <a:t>voicing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533400"/>
            <a:ext cx="46482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dirty="0" smtClean="0"/>
              <a:t>The </a:t>
            </a:r>
            <a:r>
              <a:rPr lang="en-US" sz="2600" b="1" dirty="0" smtClean="0"/>
              <a:t>place of articulation</a:t>
            </a:r>
            <a:r>
              <a:rPr lang="en-US" sz="2600" dirty="0" smtClean="0"/>
              <a:t> dimension specifies where in the vocal tract the constriction is</a:t>
            </a:r>
          </a:p>
          <a:p>
            <a:pPr algn="just">
              <a:buNone/>
            </a:pPr>
            <a:r>
              <a:rPr lang="en-US" sz="2600" dirty="0" smtClean="0"/>
              <a:t>The </a:t>
            </a:r>
            <a:r>
              <a:rPr lang="en-US" sz="2600" b="1" dirty="0" smtClean="0"/>
              <a:t>manner of articulation</a:t>
            </a:r>
            <a:r>
              <a:rPr lang="en-US" sz="2600" dirty="0" smtClean="0"/>
              <a:t> dimension specifies how narrow the constriction is, whether air is flowing through the nose, and whether the tongue is dropped down on one side </a:t>
            </a:r>
          </a:p>
          <a:p>
            <a:pPr algn="just">
              <a:buNone/>
            </a:pPr>
            <a:r>
              <a:rPr lang="en-US" sz="2600" dirty="0" smtClean="0"/>
              <a:t>The </a:t>
            </a:r>
            <a:r>
              <a:rPr lang="en-US" sz="2600" b="1" dirty="0" smtClean="0"/>
              <a:t>voicing</a:t>
            </a:r>
            <a:r>
              <a:rPr lang="en-US" sz="2600" dirty="0" smtClean="0"/>
              <a:t> parameter specifies whether the vocal folds are vibrating</a:t>
            </a:r>
          </a:p>
          <a:p>
            <a:pPr algn="just"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Six important aspects in manner of articulation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399"/>
            <a:ext cx="3657600" cy="443103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air-stream mechanism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state of glottis 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position of the soft palate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active articulator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passive articulator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stricture involved</a:t>
            </a:r>
            <a:endParaRPr lang="en-US" sz="2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14800" y="1493837"/>
            <a:ext cx="4191000" cy="35353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u="sng" dirty="0" smtClean="0"/>
              <a:t>1.Airstream mechanisms</a:t>
            </a:r>
            <a:endParaRPr lang="en-US" u="sng" dirty="0" smtClean="0"/>
          </a:p>
          <a:p>
            <a:pPr algn="just">
              <a:buNone/>
            </a:pPr>
            <a:r>
              <a:rPr lang="en-US" dirty="0" err="1" smtClean="0"/>
              <a:t>Pulmonic</a:t>
            </a:r>
            <a:r>
              <a:rPr lang="en-US" dirty="0" smtClean="0"/>
              <a:t>: movement of lung air by respiratory muscles</a:t>
            </a:r>
          </a:p>
          <a:p>
            <a:pPr algn="just">
              <a:buNone/>
            </a:pPr>
            <a:r>
              <a:rPr lang="en-US" dirty="0" err="1" smtClean="0"/>
              <a:t>Glottalic</a:t>
            </a:r>
            <a:r>
              <a:rPr lang="en-US" dirty="0" smtClean="0"/>
              <a:t>: movement of pharynx air by action of glottis</a:t>
            </a:r>
          </a:p>
          <a:p>
            <a:pPr algn="just">
              <a:buNone/>
            </a:pPr>
            <a:r>
              <a:rPr lang="en-US" dirty="0" err="1" smtClean="0"/>
              <a:t>Velaric</a:t>
            </a:r>
            <a:r>
              <a:rPr lang="en-US" dirty="0" smtClean="0"/>
              <a:t>: movement of mouth air by action of tongue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Round Diagonal Corner Rectangle 7"/>
          <p:cNvSpPr/>
          <p:nvPr/>
        </p:nvSpPr>
        <p:spPr>
          <a:xfrm>
            <a:off x="4114800" y="5239434"/>
            <a:ext cx="4191000" cy="1008966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err="1" smtClean="0"/>
              <a:t>Egressive</a:t>
            </a:r>
            <a:r>
              <a:rPr lang="en-US" sz="2400" b="1" dirty="0" smtClean="0"/>
              <a:t>: outward-moving</a:t>
            </a:r>
          </a:p>
          <a:p>
            <a:pPr>
              <a:buNone/>
            </a:pPr>
            <a:r>
              <a:rPr lang="en-US" sz="2400" b="1" dirty="0" smtClean="0"/>
              <a:t>Ingressive: inward-moving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2286000" cy="639762"/>
          </a:xfrm>
        </p:spPr>
        <p:txBody>
          <a:bodyPr/>
          <a:lstStyle/>
          <a:p>
            <a:r>
              <a:rPr lang="en-US" dirty="0" smtClean="0"/>
              <a:t>…cont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40386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u="sng" dirty="0" smtClean="0"/>
              <a:t>2. State of glottis</a:t>
            </a:r>
          </a:p>
          <a:p>
            <a:pPr>
              <a:buNone/>
            </a:pPr>
            <a:r>
              <a:rPr lang="en-US" dirty="0" smtClean="0"/>
              <a:t>Wide apart – </a:t>
            </a:r>
            <a:r>
              <a:rPr lang="en-US" b="1" dirty="0" smtClean="0"/>
              <a:t>voiceless</a:t>
            </a:r>
          </a:p>
          <a:p>
            <a:pPr>
              <a:buNone/>
            </a:pPr>
            <a:r>
              <a:rPr lang="en-US" dirty="0" smtClean="0"/>
              <a:t>Vocal cord loosely held - </a:t>
            </a:r>
            <a:r>
              <a:rPr lang="en-US" b="1" dirty="0" smtClean="0"/>
              <a:t>voiced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u="sng" dirty="0" smtClean="0"/>
              <a:t>3. Position of soft palate</a:t>
            </a:r>
          </a:p>
          <a:p>
            <a:pPr>
              <a:buNone/>
            </a:pPr>
            <a:r>
              <a:rPr lang="en-US" dirty="0" smtClean="0"/>
              <a:t>Oral – sp raised to shut of nasal passage</a:t>
            </a:r>
          </a:p>
          <a:p>
            <a:pPr>
              <a:buNone/>
            </a:pPr>
            <a:r>
              <a:rPr lang="en-US" dirty="0" smtClean="0"/>
              <a:t>Nasal – sp lowered to open nasal passage simultaneously with oral closure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381000"/>
            <a:ext cx="396240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smtClean="0"/>
              <a:t>4. Active articulator</a:t>
            </a:r>
          </a:p>
          <a:p>
            <a:pPr>
              <a:buNone/>
            </a:pPr>
            <a:r>
              <a:rPr lang="en-US" dirty="0" smtClean="0"/>
              <a:t>The lower lip, tongue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5. Passive articulator</a:t>
            </a:r>
          </a:p>
          <a:p>
            <a:pPr>
              <a:buNone/>
            </a:pPr>
            <a:r>
              <a:rPr lang="en-US" dirty="0" smtClean="0"/>
              <a:t>The upper lip, the entire roof of mouth</a:t>
            </a:r>
          </a:p>
          <a:p>
            <a:pPr>
              <a:buNone/>
            </a:pPr>
            <a:r>
              <a:rPr lang="en-US" dirty="0" smtClean="0"/>
              <a:t>(4&amp;5 place of articulation)</a:t>
            </a:r>
          </a:p>
          <a:p>
            <a:pPr>
              <a:buNone/>
            </a:pPr>
            <a:r>
              <a:rPr lang="en-US" b="1" u="sng" dirty="0" smtClean="0"/>
              <a:t>6. Stricture involved</a:t>
            </a:r>
          </a:p>
          <a:p>
            <a:pPr>
              <a:buNone/>
            </a:pPr>
            <a:r>
              <a:rPr lang="en-US" dirty="0" smtClean="0"/>
              <a:t>The way in which the passage of air is restricted by the various organs of speech  </a:t>
            </a:r>
          </a:p>
          <a:p>
            <a:pPr>
              <a:buNone/>
            </a:pPr>
            <a:r>
              <a:rPr lang="en-US" dirty="0" smtClean="0"/>
              <a:t>(manner of articulation)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Classification of consonants based on place of articulation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88568"/>
              </p:ext>
            </p:extLst>
          </p:nvPr>
        </p:nvGraphicFramePr>
        <p:xfrm>
          <a:off x="457200" y="1493837"/>
          <a:ext cx="77724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Description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7848600" cy="57150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dirty="0" smtClean="0"/>
              <a:t>Bilabial </a:t>
            </a:r>
            <a:r>
              <a:rPr lang="en-US" dirty="0" smtClean="0"/>
              <a:t>– consonants articulated with both lips</a:t>
            </a:r>
          </a:p>
          <a:p>
            <a:pPr algn="just">
              <a:buNone/>
            </a:pPr>
            <a:r>
              <a:rPr lang="en-US" b="1" dirty="0" err="1" smtClean="0"/>
              <a:t>Labio</a:t>
            </a:r>
            <a:r>
              <a:rPr lang="en-US" b="1" dirty="0" smtClean="0"/>
              <a:t>-Dental</a:t>
            </a:r>
            <a:r>
              <a:rPr lang="en-US" dirty="0" smtClean="0"/>
              <a:t> – consonants articulated with the lower lip and the upper teeth</a:t>
            </a:r>
          </a:p>
          <a:p>
            <a:pPr algn="just">
              <a:buNone/>
            </a:pPr>
            <a:r>
              <a:rPr lang="en-US" b="1" dirty="0" smtClean="0"/>
              <a:t>Dental</a:t>
            </a:r>
            <a:r>
              <a:rPr lang="en-US" dirty="0" smtClean="0"/>
              <a:t> – consonants articulated with the tongue against the upper teeth</a:t>
            </a:r>
          </a:p>
          <a:p>
            <a:pPr algn="just">
              <a:buNone/>
            </a:pPr>
            <a:r>
              <a:rPr lang="en-US" b="1" dirty="0" smtClean="0"/>
              <a:t>Alveolar</a:t>
            </a:r>
            <a:r>
              <a:rPr lang="en-US" dirty="0" smtClean="0"/>
              <a:t> – consonants articulated with the tongue against or close to the superior alveolar ridge</a:t>
            </a:r>
          </a:p>
          <a:p>
            <a:pPr algn="just">
              <a:buNone/>
            </a:pPr>
            <a:r>
              <a:rPr lang="en-US" b="1" dirty="0" smtClean="0"/>
              <a:t>Post Alveolar </a:t>
            </a:r>
            <a:r>
              <a:rPr lang="en-US" dirty="0" smtClean="0"/>
              <a:t>– consonant articulated with the tongue near or touching the back of the alveolar ridge</a:t>
            </a:r>
          </a:p>
          <a:p>
            <a:pPr algn="just">
              <a:buNone/>
            </a:pPr>
            <a:r>
              <a:rPr lang="en-US" b="1" dirty="0" err="1" smtClean="0"/>
              <a:t>Palato</a:t>
            </a:r>
            <a:r>
              <a:rPr lang="en-US" b="1" dirty="0" smtClean="0"/>
              <a:t>-Alveolar</a:t>
            </a:r>
            <a:r>
              <a:rPr lang="en-US" dirty="0" smtClean="0"/>
              <a:t> – consonants articulated either with the tip or blade of the tongue</a:t>
            </a:r>
          </a:p>
          <a:p>
            <a:pPr algn="just">
              <a:buNone/>
            </a:pPr>
            <a:r>
              <a:rPr lang="en-US" b="1" dirty="0" smtClean="0"/>
              <a:t>Palatal</a:t>
            </a:r>
            <a:r>
              <a:rPr lang="en-US" dirty="0" smtClean="0"/>
              <a:t> – consonant articulated with the body of the tongue raised against the hard palate</a:t>
            </a:r>
          </a:p>
          <a:p>
            <a:pPr algn="just">
              <a:buNone/>
            </a:pPr>
            <a:r>
              <a:rPr lang="en-US" b="1" dirty="0" smtClean="0"/>
              <a:t>Velar</a:t>
            </a:r>
            <a:r>
              <a:rPr lang="en-US" dirty="0" smtClean="0"/>
              <a:t> – consonants articulated with the back part of the tongue against the soft palate, the back part of the roof of the mouth, known also as the </a:t>
            </a:r>
            <a:r>
              <a:rPr lang="en-US" b="1" dirty="0" smtClean="0"/>
              <a:t>velum</a:t>
            </a:r>
          </a:p>
          <a:p>
            <a:pPr algn="just">
              <a:buNone/>
            </a:pPr>
            <a:r>
              <a:rPr lang="en-US" b="1" dirty="0" smtClean="0"/>
              <a:t>Glottal</a:t>
            </a:r>
            <a:r>
              <a:rPr lang="en-US" dirty="0" smtClean="0"/>
              <a:t> –  consonants articulated with the glottis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consonants</a:t>
            </a:r>
            <a:endParaRPr lang="en-US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69376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Plosives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530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Sound produced with a stricture of complete closure and sudden release are called plosives</a:t>
            </a:r>
          </a:p>
          <a:p>
            <a:pPr algn="just">
              <a:buNone/>
            </a:pPr>
            <a:r>
              <a:rPr lang="en-US" dirty="0" smtClean="0"/>
              <a:t>Complete closure &amp; sudden release – active &amp; passive articulators come into firm contact with each other – thus preventing the lung air from escaping thro’ the mouth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2514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u="sng" dirty="0" smtClean="0"/>
              <a:t>List of plosives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/p/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/b/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/t/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/d/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/k/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FF33CC"/>
                </a:solidFill>
              </a:rPr>
              <a:t>/g/</a:t>
            </a:r>
            <a:endParaRPr lang="en-US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1080</TotalTime>
  <Words>1184</Words>
  <Application>Microsoft Office PowerPoint</Application>
  <PresentationFormat>On-screen Show (4:3)</PresentationFormat>
  <Paragraphs>194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CLASSIFICATION OF CONSONANTS ACCORDING TO  MANNER OF ARTICULATION &amp; PLACE OF ARTICULATION</vt:lpstr>
      <vt:lpstr>INTRODUCTION</vt:lpstr>
      <vt:lpstr>…cont</vt:lpstr>
      <vt:lpstr>Six important aspects in manner of articulation</vt:lpstr>
      <vt:lpstr>…cont</vt:lpstr>
      <vt:lpstr>Classification of consonants based on place of articulation</vt:lpstr>
      <vt:lpstr>Description </vt:lpstr>
      <vt:lpstr>Classification of consonants</vt:lpstr>
      <vt:lpstr>Plosives </vt:lpstr>
      <vt:lpstr>…cont</vt:lpstr>
      <vt:lpstr>Fricatives </vt:lpstr>
      <vt:lpstr>…cont</vt:lpstr>
      <vt:lpstr>/p/ </vt:lpstr>
      <vt:lpstr>Consonant chart </vt:lpstr>
      <vt:lpstr>Examples </vt:lpstr>
      <vt:lpstr>Description </vt:lpstr>
      <vt:lpstr>The End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CONSONANTS ACCORDING TO MANNER OF ARTICULATION</dc:title>
  <dc:creator>USER</dc:creator>
  <cp:lastModifiedBy>DEEPA</cp:lastModifiedBy>
  <cp:revision>59</cp:revision>
  <dcterms:created xsi:type="dcterms:W3CDTF">2012-08-03T17:03:52Z</dcterms:created>
  <dcterms:modified xsi:type="dcterms:W3CDTF">2020-11-21T19:33:47Z</dcterms:modified>
</cp:coreProperties>
</file>